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88" r:id="rId3"/>
    <p:sldId id="398" r:id="rId4"/>
    <p:sldId id="411" r:id="rId5"/>
    <p:sldId id="465" r:id="rId6"/>
    <p:sldId id="464" r:id="rId7"/>
    <p:sldId id="412" r:id="rId8"/>
    <p:sldId id="420" r:id="rId9"/>
    <p:sldId id="485" r:id="rId10"/>
    <p:sldId id="490" r:id="rId11"/>
    <p:sldId id="419" r:id="rId12"/>
    <p:sldId id="413" r:id="rId13"/>
    <p:sldId id="483" r:id="rId14"/>
    <p:sldId id="466" r:id="rId15"/>
    <p:sldId id="486" r:id="rId16"/>
    <p:sldId id="479" r:id="rId17"/>
    <p:sldId id="489" r:id="rId18"/>
    <p:sldId id="480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026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1:26.6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216 358 0,'-21'0'15,"21"-21"-15,0 0 16,0 42 31,0 0-32,0 0-15,0 22 0,0-1 16,0 0-16,0 22 16,0-1-16,0 22 0,0 0 15,0-1-15,0 1 0,0 21 16,0-21-16,0-1 16,0 1-16,21 0 0,-21-1 15,21 1-15,-21-22 0,21 1 16,1 20-16,-22-20 15,21-1-15,-21-20 0,0 20 16,0 1-16,0-22 16,21 1-16,-21-1 0,0 0 15,0 0-15,0-20 16,0-1-16,0 0 0,0 0 16,21-42 62,0 21-63,1 0-15,-1-21 16,0 21-16,21 0 0,0-21 16,22 21-16,0-22 15,20 22-15,1-21 0,21 21 16,21-21-16,0 21 0,21 0 15,0 0-15,0 0 16,21 0-16,-41 0 0,20 0 16,-21 0-16,-22 21 0,-20-21 15,0 21-15,-22-21 16,1 0-16,-22 0 0,-21 22 16,1-22-16,-1 0 15,0 0-15,-42-22 31,0 1-15,21 0-16,-22 0 0,22 0 16,-21 0-16,21-22 15,-21 1-15,21 0 0,-21-1 16,21-20-16,-21-1 0,21-20 16,-22-1-16,1 0 15,0-21-15,0 1 0,0 20 16,0-21-16,0 0 15,-1 0-15,1 22 0,21-1 16,-21 0-16,0 1 0,21 20 16,0 1-16,0-1 15,-21 22-15,21 0 0,0-1 16,0 22-16,0 0 16,0 0-16,-22 21 15,22-21-15,0-1 47,0 1-16,-21 21-15,21-21-16,-21 21 16,0-21-16,0 21 15,0 0-15,-22 0 16,-20-21-16,20 21 0,-41 0 15,-1 0-15,-21 0 0,1 0 16,-1 0-16,-21 0 16,0 0-16,21 0 0,-21 0 15,21 0-15,21 0 0,-21 21 16,43-21-16,-22 0 16,22 0-16,20 0 0,-20 0 15,21 0-15,-1 0 16,22 0-16,0 21 0,-21-21 15,20 0-15,22 21 16,-21-21-16,0 0 0,21 21 16,-21-21-16,21 22 0,-21-22 15,0 0-15,21 21 16,-21-21-16,-1 0 0,22 21 16,-21-21-16,0 0 31,0 0-16,21 21 1,-21-21 0,-1 0-1,1 0 1,42 0 0,1 0-1</inkml:trace>
  <inkml:trace contextRef="#ctx0" brushRef="#br0" timeOffset="1224">2079 188 0,'21'0'47,"0"0"-47,0 0 0,22 0 15,-1-21-15,22 21 0,-1 0 16,22 0-16,-1 0 16,22 0-16,-21 0 0,21-22 15,-22 22-15,1 0 16,0 0-16,-1-21 0,1 21 16,0 0-16,-22 0 0,1 0 15,-1 0-15,-20 0 16,-1 0-16,0 0 0,-21 0 15,0 0-15,-42 21 47,0-21-31,21 22-16,0-1 0,0 0 16,0 21-16,0-20 15,0 20-15,0 21 0,21-20 16,-21 20-16,21 1 0,1-22 15,-22 21-15,21 1 16,0 21-16,-21-22 0,21 1 16,0-1-16,-21 22 15,22-22-15,-22 22 0,21 0 16,-21-1-16,21-20 0,-21 21 16,0-22-16,21 22 15,-21-22-15,0-20 0,0 20 16,0-21-16,0 1 15,0-1-15,0 0 0,0-20 16,0-1-16,0 0 0,0 0 31,-21-21-31,21-21 16,-21 21 0,0-21-16,-1 21 15,22-21-15,-21 21 16,0 0-16,0 0 15,0 0-15,-1 0 0,-20 0 16,0 0-16,0 21 16,-22-21-16,0 0 0,1 21 15,-22-21-15,1 0 0,-1 21 16,-21-21-16,21 0 16,1 21-16,-1-21 0,22 0 15,-1 21-15,1-21 16,20 0-16,1 0 0,0 21 15,-1-21-15,22 0 0,0 0 16,0 0-16,0 0 16,21 22-16,-21-22 0,-1 0 15,1 0 1,0 0-16</inkml:trace>
  <inkml:trace contextRef="#ctx0" brushRef="#br0" timeOffset="3090">491 506 0,'0'-21'0,"22"21"31,-22-21-15,0 42-1,0 0 1,0 1-16,0-1 15,21 21-15,-21-21 16,0 21-16,21-20 0,-21 20 16,0-21-16,21 0 15,-21 1-15,0-1 0</inkml:trace>
  <inkml:trace contextRef="#ctx0" brushRef="#br0" timeOffset="3492">703 591 0,'0'-21'15,"0"0"1,21 21 15,0 21-15,1 0-1,-1 0-15,-21 0 16,21-21-16,-21 22 0,0-1 16,0 0-1,-21-21 1,21-21 0,0 0-1,21-1-15,0 1 16,-21 0-1,21 21-15,0-21 0,0 21 16,1 0-16,-1 0 16,0 0-16,-21 21 0,21 0 15,0 0-15,-21 1 0,22-1 16,-22 0-16,21 0 16</inkml:trace>
  <inkml:trace contextRef="#ctx0" brushRef="#br0" timeOffset="3913">1317 591 0,'21'-21'16,"-21"0"-16,21 21 0,-21-22 16,0 1-16,-21 0 15,0 21-15,0 0 16,0 0-16,-1 21 15,1-21-15,0 21 16,21 1-16,-21-1 0,0 0 16,21 0-16,0 0 0,0 1 15,0-1-15,0 0 16,21-21-16,0 0 0,0 0 16,0 0-16,1 0 15,20-21-15,-21 0 0,0-1 16,21 1-16,-42 0 0,22 0 15,-1-22-15,-21 22 16,0-21-16,0 21 0,-21 0 16,-1 0-16,22-1 15,-21 22-15,21 43 16,0-22 0,21 21-16,1-21 15,-1 22-15,0-1 0,0 0 16,0 1-16,22-1 0,-22 0 15</inkml:trace>
  <inkml:trace contextRef="#ctx0" brushRef="#br0" timeOffset="4723">2715 464 0,'0'-21'0,"-21"21"16,21-21-16,-22 21 15,22-22-15,0 1 16,22 0-1,-1 21 1,0 0-16,0 0 16,0 0-16,1 0 15,-22 21-15,21 0 0,-21 1 16,21-1-16,-21 0 0,0 0 16,-21 0-16,0 1 15,-1-1-15,22 0 0,-21 0 16,0 0-16,21 0 15,42-21 1,-20 0 0,147 0-1,-42-21 1</inkml:trace>
  <inkml:trace contextRef="#ctx0" brushRef="#br0" timeOffset="6426">662 1099 0,'-22'0'16,"22"-21"-1,0 42 1,0 0 0,0 0-16,0 22 15,22-22-15,-22 0 16,21 21-16,-21-20 0,0-1 15,0 0-15,0 0 0,21 0 16</inkml:trace>
  <inkml:trace contextRef="#ctx0" brushRef="#br0" timeOffset="6587">640 930 0,'-22'-21'16,"1"21"0,42 0-1</inkml:trace>
  <inkml:trace contextRef="#ctx0" brushRef="#br0" timeOffset="6965">788 1078 0,'21'21'47,"0"-21"-47,-21 21 16,21-21-16,-21 21 15,21 0-15,-21 1 0,22-1 16,-22 0-16,21 0 0,-21 0 15,0 1-15,0-1 16,0-42 0,0-1-1,0 1-15,0 0 16,0-21-16,0 20 0,21 1 16,0-21-16,0 21 15,-21 0-15,21 21 0,0 0 16,1 0-1,-1 0-15,-21 21 0,0 0 16,21 0-16,-21 0 0,21 0 16,-21 1-16,21-1 15,-21 0-15,0 0 0</inkml:trace>
  <inkml:trace contextRef="#ctx0" brushRef="#br0" timeOffset="7361">1401 1184 0,'0'-21'0,"0"-1"16,0 1-16,-21 21 15,21-21-15,-21 0 0,0 21 16,0-21-16,0 21 16,0 0-16,-1 0 0,1 21 15,21 0-15,-21-21 16,21 21-16,0 0 0,0 22 15,0-22-15,0 0 0,21-21 16,-21 21-16,21 0 16,1-21-16,-1 0 0,0 0 15,0 0-15,0-21 0,0 0 16,0 0-16,1 0 16,-1 0-16,-21-1 0,0-20 15,0 21-15,0-22 16,0 22-16,0 0 0,0 0 15,0 42 1,21 0 0,-21 0-16,21 1 0,0 20 15,1-21-15,-22 22 16,21-22-16,0 21 0,0-21 16</inkml:trace>
  <inkml:trace contextRef="#ctx0" brushRef="#br0" timeOffset="7776">3201 845 0,'0'-21'0,"0"0"16,0 42 15,0 0-15,0 21-16,0-20 0,0 20 15,0 21-15,0 1 0,0-1 16,0 1-16</inkml:trace>
  <inkml:trace contextRef="#ctx0" brushRef="#br0" timeOffset="11448">4704 40 0,'0'-21'0,"21"21"16,0-22-16,-42 44 47,0-1-47,-1 0 0,-20 21 15,-22 0-15,22 1 16,-21-1-16,-1 1 0,1 20 16,20-42-16,1 21 15,0-20-15,21-1 0,21 0 16,21-21 15,0 0-31,21 0 16,-21 0-16,22 0 15,-1 0-15,-21 0 0,22 0 16,-1 0-16,0 21 0,0 0 16,22-21-16,-43 22 15,22-1-15,-1 0 0,-21 0 16,0 0-16,0 0 15,-21 0-15,21-21 0,-21 22 16,22-22-16,-22 21 0,21-21 16,0 0-16</inkml:trace>
  <inkml:trace contextRef="#ctx0" brushRef="#br0" timeOffset="11815">4428 485 0,'-42'0'16,"21"0"-16,0 0 16,42 0 15,0-21-31,21 21 0,22 0 15,-1-21-15,22 0 0,21 0 16,0-1-16,21 1 16,-22 0-16,23-21 0,-23 20 15,1 1-15,-21-21 0,-1 21 16,-41 0-16,20 21 16,-41-21-16,-1 21 0,-21-22 15,-21 22 16,-1 0-31,22 22 16,-21-22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4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78 0,'0'-21'16,"0"0"-1,-20 21 1,20 21-16,0 0 16,0-1-16,20 2 15,-20-1 1,20-21-16,-20 21 0,20-21 15,0 20-15,1-20 0,-1 0 16,1 0-16,-1 0 16,0-20-16,1 20 0,-1-21 15,0 0-15,0-1 0,0 2 16,-20-1-16,0 0 16,21 1-16,-21-1 0,0 42 31,0-1-31,0 1 15,0 20-15,0 23 0,0-1 16,-21-22-16,21 21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0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0 0,'-21'0'32,"21"21"-1,0 0-15,0 0-16,0 0 15,21 1 1,-21-1-16,21 0 15,0 0-15,0-21 16,1 21-16,-1-21 16,0 0-16,0 0 0,0-21 15,1 0 1,-22 0-16,21 0 0,-21-1 16,0 1-16,0 0 15,0 0-15,0 0 16,0 42-1,0 0 1,0 0-16,0 0 0,0 22 16,21-1-16,-21 0 0,21 1 15,-21-1-15,21 0 16,-21 1-16,0-1 0,0 0 16</inkml:trace>
  <inkml:trace contextRef="#ctx0" brushRef="#br0" timeOffset="2239">0 614 0,'21'0'31,"0"21"48,-21 0-79,0 21 15,0-21-15,21 22 0,-21-22 16,0 21-16,0 1 15,0-1-15,21-21 0,-21 0 16,0 21-16,0-20 16,0-1-16,22-21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4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 0,'0'-21'0,"0"42"46,0 0-30,0 0-16,0 0 16,0 170 15,0-170-31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5.3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21 177 0,'0'-21'0,"0"-1"0,0 1 15,0 0 1,0 0-16,0 0 0,0-1 16,21 1-1,0 21-15,0 0 16,1 0-16,-1 0 16,0 0-16,-21 21 15,21 1-15,-21-1 0,0 0 16,0 0-16,0 0 15,-21 1-15,0-1 0,0 21 16,-1-21-16,1-21 0,0 21 16,0 0-16,0-21 15,42 0 1,0 0-16,0 0 16,22 0-16,-1-21 0,0 21 15,0-21-15,22 21 0,-22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5.9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0,'0'-21'15,"0"0"1,22 21-16,-1 0 16,-21-21-16,21 21 0,0 0 15,21-21-15,-21 21 16,1 0-16,-1 0 0,-21 21 16,21-21-16,0 21 15,-21 0 1,0 0-16,-21-21 0,21 22 15,-21-22-15,0 21 16,-1-21-16,22 21 0,-21-21 16,0 0-16,21 21 0,-21-21 15,42 0 1,0 0 0,0 0-1,1 0-15,20 0 0,-21 0 16,0 0-16,1 0 0,-1 0 15,-21 21-15,21-21 16,-21 21-16,-21 0 16,0 1-1,-22-22-15,22 21 0,-21-21 16,-1 21-16,1-21 0,0 21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6.4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0,'0'21'16,"0"0"31,21-21-47,-21 21 0,0 0 15,0 1-15,21-1 0,-21 21 16,21-21-16,-21 1 15,21-1-15,1 0 16,-1-21-16,0 0 16,0 0-16,0 0 0,0-21 15,0 21-15,22-21 16,-22-1-16,0 1 0,0 0 16,-21 0-16,22 0 0,-22-1 15,21 22-15,-21 22 16,0-1-1,0 0-15,0 0 16,-21 22-16,21 20 0,0-21 16,-22 22-16,22-22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2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0 0,'-21'0'47,"-1"0"-47,1 0 15,0 0-15,0 21 16,-21-21-16,21 21 0,-1 1 16,1-1-16,21 21 15,-21-21-15,21 0 0,0 0 16,0 1-16,21-1 0,0 0 16,22 0-16,-22-21 15,21 0-15,0 0 0,22 0 16,-22 0-16,22-21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3.1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45 194 0,'0'-21'15,"-21"21"17,-1 0-32,22 21 15,22-21 16,-1 0-15,0 0-16,0 0 0,21-21 16,-21 21-16,22-21 15,-22 21-15,0-21 0,0 0 16,-21-1 0,0 1-16,0 0 0,-21 21 15,0-21-15,-21 21 0,20-21 16,-20 21-16,21 0 15,-21 21-15,21 0 0,-1 0 16,22 0-16,0 22 16,0-22-16,0 21 0,22 0 15,-1 1-15,21-22 0,0 21 16,22-20-16,-1-1 16,22-21-16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3.5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0,'-21'0'15,"0"0"-15,42 0 47,-21-21-47,21 21 0,1 0 16,-1-21-16,21 21 0,-21 0 15,0-21-15,0 21 16,1 0-16,-22 21 0,0 0 16,-22 0-1,1 0-15,0 1 0,0 20 16,-21-21-16,21 0 0,-1 1 16,1-1-16,0 0 15,21 0-15,21-21 0,22 21 16,-1-21-16,0 0 15,43 0-15,0 0 0,-1-21 16,1 21-16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2.3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23 154 0,'-21'-21'15,"21"-1"1,0 44 31,0-1-47,0 0 0,0 0 15,21 0-15,-21 21 0,0-20 16,21 20-16,-21-21 16,22 22-16,-22-22 0,21 0 15,-21 0-15,21-21 16</inkml:trace>
  <inkml:trace contextRef="#ctx0" brushRef="#br0" timeOffset="174">89 26 0,'0'-21'15,"-21"21"-15,-1-22 0,22 44 47,22-22-47,-1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1:45.9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148 0 0,'21'0'94,"0"0"-79,0 0 1,0 0-16,1 0 16,-1 21-16,0-21 15,0 21-15,0-21 0,1 22 16,-1-22-16,0 21 0,0 0 16,0 0-16,-21 0 15,21 22-15,-21-22 0,21 0 16,-21 0-16,0 21 0,0-20 15,0-1-15,0 0 16,0 0-16,0 0 0,-21 1 16,21-1-16,-21 0 15,21 0-15,-21 0 16,0-21-16,21 21 16,-21 0-16,0 1 0,-1-1 15,1 0-15,21 0 0,-21 0 16,0 1-16,0-1 15,21 0-15,-22 0 0,22 0 16,0 0-16,0 0 16,-21 1-16,21-1 0,0 0 15,0 0-15,0 0 0,0 1 16,0-1-16,0 0 16,0 0-16,21 0 0,-21 0 15,22 0 1,-22 1-16,0-1 0,21 0 15,0-21-15,-21 21 0,21-21 16,0 21-16,1-21 16,-1 0-16,-21 22 0,21-22 15,0 0 1,-21 21-16,21-21 16,-21 21 15,-21-21-31,0 0 15,0 0 1,21 21-16,-21-21 16,-1 21-16,1-21 0,21 21 15,-21-21-15,0 21 16,21 1-16,-21-1 0,-1 0 16,22 0-16,0 0 15,0 1-15,0-1 16,0 0-16,0 0 0,22 0 15,-22 0-15,21 0 16,-21 22-16,21-22 0,-21 0 16,21 0-16,-21 1 0,21 20 15,1-21-15,-22 0 16,0 0-16,21 0 0,-21 22 16,21-22-16,-21 0 15,0 0-15,0 1 0,0-1 16,0 0-16,0 0 0,0 0 15,0 0-15,0 0 16,0 1-16,0-1 0,-21 0 16,21 0-16,-21 0 15,21 1-15,0-1 0,-22 0 16,1 0-16,21 0 0,-21 0 16,21 0-16,-21 1 15,0-1-15,-1 0 16,1 0-16,0-21 0,0 0 15,0 21-15,0-21 16,0 0-16,-1 22 0,1-22 16,0 0-16,0 0 15,0 0-15,-1 0 16,44 0 15,-1 0 0</inkml:trace>
  <inkml:trace contextRef="#ctx0" brushRef="#br0" timeOffset="1429">105 2752 0,'0'-21'15,"22"21"32,-1 0-47,0 0 16,0 21-16,22-21 16,-22 21-16,21-21 0,-21 21 15,21 0-15,-20 1 0,20-22 16,-21 21-16,0 0 15,1 0-15,-1 0 0,-21 0 16,0 0-16,0 1 16,0-1-16,0 0 0,-21 0 15,-1 0-15,1 1 0,-21-1 16,21 0-16,-1 0 16,-20 0-16,21 0 0,0 0 15,0 1-15,0-1 0,21 0 16,-22 0-16,22 0 15,0 1-15,0-1 0,-21 0 16,21 0-16,0 0 16,21 0-16,-21 0 15,22 1-15,-1-1 16,-21 0-16,21-21 16,0 21-16,0-21 15,0 0-15,0 21 0,1-21 16,-1 0-16,0 0 0,0 22 15,0-22-15,1 0 16,-1 0-16,0 0 16,-21 21 15,-21-21-31,0 21 0,-1 0 16,1-21-16,0 21 15,-21 0-15,20 0 16,1-21-16,0 22 0,0-1 15,21 0-15,-21 0 16,21 0-16,0 1 0,0-1 16,0 0-16,0 21 0,21-21 15,-21 0-15,0 22 16,21-22-16,-21 21 0,21-20 16,0 20-16,-21-21 15,0 21-15,22-21 0,-22 22 16,21-22-16,-21 21 0,0-20 15,0 20-15,0 0 16,0-21-16,-21 22 0,21-22 16,0 21-16,-22-21 15,22 1-15,-21 20 0,0-21 16,21 0-16,-21 0 0,0 0 16,21 1-16,-21-1 15,0-21-15,21 21 0,-22-21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4.7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90 328 0,'-21'-22'16,"21"1"-16,-21 0 16,21 0-16,0 0 15,-22 0-15,22 42 32,0 0-17,0 21-15,0-21 16,0 22-16,0-1 0,0 1 15,-21-22-15,21 21 0,0-21 16,0 21-16,0-20 16,21-22-16,1 0 15,-22-22 1,21 1-16,-21 0 16,21 0-16,-21-21 0,21-1 15,-21 22-15,0-21 16,21 21-16,-21-22 0,22 22 15,-22 0-15,21 21 16,0 21 0,0 0-16,0-21 0,0 21 15,0 1-15,1-1 0,-1 0 16,0 0-16,0-21 16,22 0-16,-22 0 0,0 0 15,0 0-15,0-21 16,0 0-16,-21 0 0,21-1 15,-21 1-15,0-21 0,0 0 16,0-1-16,0 1 16,0 21-16,0-22 0,-21 22 15,21 0-15,0 0 16,0 42 0,0 0-1,21 22-15,1-22 16,-22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5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65 0,'21'0'0,"0"0"16,0 0-16,-21 21 31,-21-21-15,21 21-16,-21-21 15,21 21-15,-21 0 16,21 0-16,0 1 0,0-1 16,0 0-16,0 0 15,0 0-15,21 1 16,0-22-16,0 0 16,0 0-16,-21-22 15,21 22-15,-21-21 0,21 21 16,-21-21-16,0 0 15,0 0-15,0-1 0,0 1 16,-21 0-16,21 0 0,-21 21 16,21-21-16,-21 21 15,21-21-15,0 0 16,21 21 0,0 0-16,0 0 15,22 0-15,-22-22 0,21 22 16,1 0-16,-1 0 15,-21 0-15,21 0 0,-20 0 16,-1 0-16,-21 22 16,0-1-1,-21 0 1,21 0-16,0 0 16,0 0-16,0 0 0,0 1 15,21-1 1,-21 0-16,21-21 0,0 21 15,0-21-15,22 0 0,-22 0 16,0 0-16,0-21 16,0 21-16,0-21 0,1 0 15,-22-1-15,0 1 0,0 0 16,-22 0-16,22-21 16,-21 21-16,0-1 0,-21 1 15,21 21-15,-22 0 16,22 0-16,0 0 0,0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25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27 106 0,'0'-22'16,"0"1"-1,-21 21-15,21-21 16,0 42-1,0 0-15,0 1 16,0-1-16,21 0 16,-21 0-16,21 0 15,0 1-15,0-1 0,1 0 16,-1-21-16,21 0 16,-21 0-16,21 0 0,-20-21 15,-1 0-15,21-1 0,-21 1 16,-21 0-16,22-21 15,-22 20-15,21 1 0,-21-21 16,0 21-16,21 21 16,-21 21-1,0 21-15,0 1 0,-21 20 16,21 1-16,-21 20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3:10.3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192 2012 0,'21'0'16,"-21"-22"-16,-21 22 47,0 22-47,0-22 16,21 21-16,-21 0 15,0 21-15,21-20 0,-21-1 16,21 21-16,0-21 0,0 21 15,0-20-15,21-1 16,-21 0-16,21 0 0,0 0 16,0-21-16,-21 22 15,21-22-15,0 0 0,1-22 16,-1 22-16,0-21 0,-21 0 16,21 0-16,-21 0 15,21-1-15,-21 1 0,0 0 16,22 0-16,-22 0 15,0 0-15,21 21 16,-21 21 0,0 0-16,21 0 15,-21 0-15,21 0 0,-21 1 16,21-1-16,0 0 16,-21 0-16,21 0 0</inkml:trace>
  <inkml:trace contextRef="#ctx0" brushRef="#br0" timeOffset="661">743 2054 0,'0'-21'16,"-22"21"15,1 0-15,0 0-16,0 0 16,21 21-16,-21-21 0,21 21 15,-21 0 1,21 1-16,0-1 15,0 0 1,21-21-16,-21 21 0,21-21 16,0 0-16,0 0 0,0 0 15,1 0-15,-1 0 16,0 0-16,0 0 0,0-21 16,1 21-16,-22-21 15,21 0-15,-21-1 16,0 1-16,-21 0 15,-1 0 1,1 21-16,0 0 0,0 0 16,0 0-16,-1 0 15,1 21-15,21 0 0,0 0 16,-21 1-16,21-1 0,0 0 16,21 0-16,-21 21 15,21-21-15,1 1 0,-1-1 16,21 0-16,-21-21 15</inkml:trace>
  <inkml:trace contextRef="#ctx0" brushRef="#br0" timeOffset="2712">362 2922 0,'0'-21'16,"-22"0"-16,22-1 15,-21 22 1,21 22 0,0-1-16,0 0 0,0 0 15,0 0-15,0 0 16,0 22-16,0-22 0,21 21 15,1 22 1,-1-43-16,-21 0 0,21-21 16,0 21-16,0-21 0,1 0 15,-1 0-15,0 0 16,0-21-16,0 0 0,0 0 16,0 0-16,-21-1 0,22-20 15,-22 0-15,21 20 16,-21-20-16,0 21 0,0-21 15,0 21-15,0-1 16,-21 22-16,-1 0 16,22 22-16,0-1 15</inkml:trace>
  <inkml:trace contextRef="#ctx0" brushRef="#br0" timeOffset="3116">1102 2922 0,'0'-21'0,"22"21"0,-22-21 16,0-1-16,0 1 0,0 0 16,0 0-1,-22 0-15,1 21 16,0 0-1,0 21-15,-21-21 0,21 21 16,-1-21-16,1 21 0,0 0 16,0 1-16,21-1 15,0 0-15,0 0 0,21 0 16,0 0-16,0 0 0,22 1 16,-1-1-16,0-21 15,1 21-15,-1-21 0,0 21 16,-20-21-16,20 21 15,-21-21-15,0 22 16,-42-22 0,0 0-16,0 21 0,0-21 15,-22 21-15,1-21 0,-1 0 16,22 21-16,-21-21 16</inkml:trace>
  <inkml:trace contextRef="#ctx0" brushRef="#br0" timeOffset="7420">468 4382 0,'0'-21'16,"0"0"-1,-22 0-15,1 21 16,0 0-16,0 0 16,0 21-16,-1-21 15,1 21-15,0 0 0,0 22 16,21-22-16,-21 21 16,21-21-16,0 22 0,0-1 15,0-21-15,21 0 16,0 1-16,0-1 0,22-21 15,-1 0-15</inkml:trace>
  <inkml:trace contextRef="#ctx0" brushRef="#br0" timeOffset="7815">785 4213 0,'-21'-42'16,"0"21"-16,0-1 0,21 1 15,-22 0-15,22 42 16,0 0 0,22 22-16,-22-22 0,21 21 15,-21 0-15,21 1 16,-21-1-16,0-21 0,21 22 16,-21-22-16,0 0 0,0 0 15,0 0-15,0 0 16,21-21-1,-21-21 1,0 0-16,21 21 16,0-21-16,-21 0 0,22 0 15,-1 21-15,0-21 16,0 21-16,0 0 0,1 0 16,-22 21-16,21-21 15,-21 21-15,21 0 0,-21 0 16,21 0-16,-21 0 0,0 1 15,21-22-15,-21 21 16,21-21-16,0 0 0</inkml:trace>
  <inkml:trace contextRef="#ctx0" brushRef="#br0" timeOffset="8144">1335 4425 0,'22'-22'15,"-22"1"-15,21-21 0,-21 21 16,0 0-1,-21 0-15,-1 21 16,22 21-16,-21 0 16,21 0-16,-21 0 15,21 0-15,0 0 0,0 1 16,0 20-16,21-21 16,-21 0-16,21-21 15,1 22-15,-1-22 0,0 0 16,0-22-16,0 22 15,0-21-15,0 0 0,-21 0 16,22 0-16,-22-1 16,0-20-16,-22 21 0,22 0 15,-21 0-15,0 0 0,0-1 16,0 22-16,0 0 16,0 22-16,-1-22 0,22 21 15,0 0-15</inkml:trace>
  <inkml:trace contextRef="#ctx0" brushRef="#br0" timeOffset="8408">1886 4276 0,'21'-42'15,"-21"21"1,0 0-16,-21 21 15,0 0-15,-1 21 16,1-21-16,0 21 16,0 21-16,0-20 0,-1 20 15,1-21-15,21 22 16,0-1-16,0-21 0,0 21 16,21-21-16,22 1 0,-22-22 15,21 0-15,1 0 16,20 0-16,-21-22 0</inkml:trace>
  <inkml:trace contextRef="#ctx0" brushRef="#br0" timeOffset="8931">3029 4107 0,'0'-42'16,"-22"21"-16,22 0 16,0-1-16,0 44 47,0-1-47,0 0 0,22 0 15,-22 21-15,0 1 16,0-1-16,21 0 0,-21 1 15,0-22-15,0 21 0,21-21 16</inkml:trace>
  <inkml:trace contextRef="#ctx0" brushRef="#br0" timeOffset="9196">3515 4234 0,'0'-21'0,"0"0"15,21 42 17,-21 0-17,0 0 1,0 22-16,0-22 0,0 0 15,0 0-15,0 0 16,0 22-16,-21-43 0,21 21 16</inkml:trace>
  <inkml:trace contextRef="#ctx0" brushRef="#br0" timeOffset="9621">3727 3874 0,'0'-21'16,"0"0"-16,21 0 0,0 0 16,1 21-16,20-22 0,-21 22 15,22 0-15,-1 0 0,-21 0 16,21 0-16,1 0 15,-22 0-15,0 22 0,0-22 16,-21 21-16,0 0 0,-21 0 16,21 0-16,-42-21 15,20 22-15,1-1 0,-21 0 16,21 0-16,0-21 0,0 21 16,-1-21-16,22 21 15,22-21 1,-1 0-1,0 21-15,0-21 16,21 22-16,1-22 0,-1 21 16,43 21-16,-64-21 15,0-21-15,-21 43 16,-21-1-16,-21-21 16,-43 0-16</inkml:trace>
  <inkml:trace contextRef="#ctx0" brushRef="#br0" timeOffset="-9078">23 1080 0,'-21'0'16,"21"22"46,0-1-46,0 0 0,0 21-1,21-21-15,-21 22 0,0-1 16,21 0-16,-21 1 0,21-1 16,-21 0-16,0-21 15,21 22-15,-21-1 0,0-21 16,0 1-16,0-1 0,22 0 15</inkml:trace>
  <inkml:trace contextRef="#ctx0" brushRef="#br0" timeOffset="-8560">277 1377 0,'-21'0'16,"21"-22"0,0 1-16,0 0 15,0 0-15,21 21 47,-21 21-47,0 0 16,21 0-16,-21 1 0,0-1 15,0 0-15,21 0 0,-21 0 16,0 1-16,0-1 16,0 0-16,0-42 46,0 0-30,21-1-16,-21 1 16,0 0-16,0 0 0,22-22 15,-22 22-15,21 0 16,0 21-16,0-21 0,0 21 16,1 21-1,-1 0-15,0 0 0,-21 1 16,21 20-16,-21 0 0,0-20 15,21 20-15,-21-21 16,0 0-16,0 0 0</inkml:trace>
  <inkml:trace contextRef="#ctx0" brushRef="#br0" timeOffset="-8014">891 1440 0,'0'-21'0,"0"0"16,0 0 0,0-1-1,-21 1-15,21 0 0,0 0 16,-22 21-16,22-21 15,-21 0-15,0 21 16,0 0-16,0 0 16,0 21-16,21 0 15,-21 0-15,21 0 0,-22 0 16,22 22-16,0-22 16,0 0-16,0 0 0,0 1 15,0-1-15,22-21 0,-1 21 16,0-21-1,21-21-15,-21 21 16,0-21-16,1-1 0,-22 1 16,21-21-16,-21 21 15,21-22-15,-21 1 0,0 0 16,0-1-16,0 1 16,0 0-16,0 20 0,0 1 15,0 0-15,0 42 16,0 0-1,0 1-15,0 20 0,21 0 16,-21 1-16,0-1 16,21 0-16,-21-21 0,22 22 15,-22-1-15,21-21 16,-21 1-16,0-1 0</inkml:trace>
  <inkml:trace contextRef="#ctx0" brushRef="#br0" timeOffset="-7794">1103 1313 0,'0'-21'15,"0"0"-15,0 42 32,0 0-17,21 0-15,-21 0 16,0 1-16,21-1 15,-21 0-15,0 0 16,0 0-16,21 1 16</inkml:trace>
  <inkml:trace contextRef="#ctx0" brushRef="#br0" timeOffset="-7643">1166 1165 0,'0'-63'15,"0"41"1,0 1-16,0 42 31,0 1-31,0-1 16</inkml:trace>
  <inkml:trace contextRef="#ctx0" brushRef="#br0" timeOffset="-7134">1420 1334 0,'21'0'0,"0"0"16,-21-21-16,0 0 16,21 21-16,-21-21 15,0 0 1,-21 21-1,0-21-15,0 21 16,-21 0 0,21 0-1,-1 21-15,22 0 0,-21 0 16,0 21 0,21-21-16,0 1 0,0-1 15,0 0-15,0 0 0,0 0 16,21-21-1,-21 22-15,21-22 0,1 0 16,-1-22 0,0 1-16,0 0 15,0 0-15,-21 0 16,0-1-16,21-20 0,-21 21 16,0 0-16,0 0 0,0 0 15,0-1-15,0 44 31,21-1-15,-21 0-16,0 0 16,22 0-16,-22 0 0,21 0 15,-21 1-15,21-1 16,0-21-16,0 21 0</inkml:trace>
  <inkml:trace contextRef="#ctx0" brushRef="#br0" timeOffset="19013">256 1736 0,'21'0'15,"0"0"-15,0 0 16,0-21-16,43 21 15,-22 0-15,22-21 0,20 21 16,-20-21-16,21 21 0,-1-21 16,1 21-16,-21-21 15,-1 21-15,-21-21 16,1 21-16,-22 0 0,-21-22 16,-21 22-1</inkml:trace>
  <inkml:trace contextRef="#ctx0" brushRef="#br0" timeOffset="19384">319 1779 0,'22'0'16,"-1"0"-1,0 0-15,21-21 16,0 21-16,1 0 0,42-21 15,-22 21-15,22-22 16,21 22-16,-22-21 0,22 21 16,0-21-16,-22 21 0,-20-21 15,0 21-15,-1 0 16,-42-21-16,0 21 0,0 0 16,-42 0-1,21 21-15</inkml:trace>
  <inkml:trace contextRef="#ctx0" brushRef="#br0" timeOffset="-3419">2499 975 0,'0'-22'16,"0"44"31,22-22-47,-22 21 0,0 0 15,0 0 1,0 21-16,0-21 0,21 22 15,-21-22-15,0 21 0,0-20 16,0 20-16,0-21 16,0 0-16,21 0 0</inkml:trace>
  <inkml:trace contextRef="#ctx0" brushRef="#br0" timeOffset="-3059">2986 1271 0,'0'-21'16,"0"42"31,0 0-32,0 0-15,0 0 16,0 1-16,0-1 15,0 0-15,0 0 0,0 0 16,0 0-16,0 0 0</inkml:trace>
  <inkml:trace contextRef="#ctx0" brushRef="#br0" timeOffset="-2603">3346 1059 0,'0'-21'0,"-21"0"16,21 0-1,0 0-15,21-1 16,-21 1-16,21 21 16,-21-21-16,22 21 0,-1 0 15,0 0 1,0 0-16,0 0 0,-21 21 16,21-21-16,-21 21 0,0 1 15,0-1-15,0 0 16,0 21-16,-21-21 0,0 22 15,-21-22-15,21 21 0,-1-21 16,1 1-16,0-1 16,21 0-16,0 0 0,21 0 15,0-21 1,22 0-16,-1 0 0,21 0 16,1-21-16,21 21 0,-1 0 15,-20-21-15,-22 21 16</inkml:trace>
  <inkml:trace contextRef="#ctx0" brushRef="#br0" timeOffset="1797">2649 1906 0,'-22'-21'0,"22"-1"32,64-41 15,-22 63-47,-20 0 15,-1 0-15,0 0 0,0 0 16,0 0-16,-21 21 15,21-21-15,-21 21 0,21-21 16,-21 21-16,-21 1 16,0-22-16,21 21 15,-21 0-15,0-21 0,-21 21 16,20-21-16,1 21 16,0-21-16,42 0 46,0 0-46,1 0 16,-1 0-16,0 0 16,0 22-16,0-22 0,21 21 15,-20 0-15,-1 0 16,0 0-16,-21 0 16,0 0-16,-21-21 15,-22 22 1,1-22-16,0 0 0,0 21 15,-22-21-15</inkml:trace>
  <inkml:trace contextRef="#ctx0" brushRef="#br0" timeOffset="3961">2817 2540 0,'0'-21'16,"0"-1"0,0 44 30,0-1-30,0 0-16,21 0 16,-21 0-1,21-21-15,-21 22 0,22-22 16,-22 21 0,21-21-16,0 0 15,0 0-15,0 0 16,0 0-16,22 0 0,-22 0 15,0 0-15,0-21 16,0 21-16,1 0 0,-1-22 0,0 22 16,-21-21-16,21 0 15,-21 0-15,0 0 16,0-1-16,0 1 16,0 0-16,0 42 46,0 0-46,0 22 0,0-1 16,0 1-16,0 20 16,0 22-16,0-1 0,0 1 15</inkml:trace>
  <inkml:trace contextRef="#ctx0" brushRef="#br0" timeOffset="108541">3554 551 0,'-64'-21'16,"22"21"-16,21 0 15,-21 0-15,-1 0 16,1 21-16,21-21 0,-22 21 16,1-21-16,0 21 0,-1-21 15,1 22-15,0-1 16,-1 0-16,1-21 0,-21 21 15,20 0-15,1 1 0,-1-1 16,1 0-16,0 21 16,0-21-16,-1 0 0,1 22 15,-1-1-15,1-21 16,0 22-16,-22-1 0,22 0 16,0 1-16,20-1 0,-20 0 15,0 1-15,21 20 16,0-21-16,-1 1 0,1-1 15,21 1-15,0 20 16,0-21-16,0 1 0,0 20 16,0-20-16,21 20 0,-21-21 15,22 22-15,-22-1 16,21-20-16,0 20 0,0-21 16,0 1-16,21 20 15,-20-20-15,-1-1 0,0 0 16,21 1-16,-20-1 0,-1 0 15,21 1-15,-21 20 16,21-21-16,-20 1 0,20 20 16,-21-20-16,0-1 15,22 0-15,-22 1 0,21-1 16,0 0-16,-20-20 0,20 20 16,-21-21-16,22 21 15,-1-21-15,0 22 0,0-22 16,1 0-16,-1 0 15,22 1-15,-22-22 0,0 21 16,22-21-16,-1 0 0,1 0 16,-22-21-16,22 21 15,-1-22-15,1 22 0,-22-21 16,21 21-16,-20-21 16,20 0-16,-20 21 0,-1-21 15,21-1-15,-20 1 0,-1 0 16,1 0-16,-22 0 15,21 0-15,0-22 0,-21 22 16,22-21-16,-1-1 0,-21-20 16,22 21-16,-22-22 15,0 1-15,0-1 0,0 1 16,0-1-16,1 1 16,-22-1-16,0 1 0,0-22 15,0 21-15,0-20 16,-22-1-16,22 22 0,-21-22 15,0 0-15,0 1 0,21 20 16,-21 1-16,0-22 16,-22 21-16,22 1 0,0 0 15,-21 20-15,20-20 0,-20 20 16,21 1-16,-21 0 16,21 21-16,-22-22 0,1 22 15,-1 0-15,22 0 16,-21-1-16,0 1 0,-1 0 15,1 21-15,21-21 0,-22 0 16,1 21-16,21-21 16,-21 0-16,21 21 0,-1-22 15,1 1-15,0 21 16,0-21-16,0 0 0,-1 21 16,1-21-16,0 21 15,0-22-15,0 22 16,0 0-16,0 0 15,-1-21 1,1 21-16,0 0 16,0 0-16,0 0 15,-1 0 1,1 0 0,0 0-1,0 0 1</inkml:trace>
  <inkml:trace contextRef="#ctx0" brushRef="#br0" timeOffset="110557">5061 742 0,'-22'0'31,"22"21"-31,0 0 16,0 0-16,0 0 0,0 1 15,0-1-15,22 0 16,-22 21-16,21-21 0,-21 0 15,0 1-15,21-1 16,-42-42 0,0-22-1,-1 1-15,1 0 16,0-22-16,0 1 0,0-1 16,0-20-16,-1-22 15,1 21-15,0 0 0,21 1 16,0 20-16,21 1 0,22 20 15,-1 1-15,0 21 16,22 21-16,-22 21 0,22 21 16,-1-20-16,-20 41 15,-1-21-15,-21 1 0,21 20 16,-42 1-16,0-22 0,0 0 16,-21 1-16,0-1 15,0 0-15,-21-20 0,20-1 16,-20 0-16,0-21 15,20 0-15,1 0 0,0 0 16,0-21-16,21 0 0,0-1 16,0 1-16,0 0 15,21 0-15,0 21 0,0 0 16,22 0-16,-1 0 16,1 21-16,-1 0 0,0 0 15,0 22-15,22-22 0,-22 21 16,1-21-16,-1 22 15,0-22-15,-21 0 0,22 0 16</inkml:trace>
  <inkml:trace contextRef="#ctx0" brushRef="#br0" timeOffset="111568">5357 615 0,'-21'-21'15,"0"21"-15,42 0 16,0 0 0,0 0-16,22 0 0,-1 0 15,21 0-15,1-22 0,-1 22 16,1-21-16,-1 21 16,1-21-16,-1 21 0,-20-21 15,-1 21-15,-21-21 16,0-1-16,0 22 0,-21-21 15,0 0-15,-21 21 16,0-21-16,0 21 16,0 0-16,0 0 15,21 21-15,-21-21 16,21 21-16,0 0 0,0 1 16,0-1-16,0 21 15,0-21-15,21 1 0,0-1 16,0 0-16,0-21 0,0 21 15,0 0-15,22-21 16,-22 0-16,0 0 0,22 0 16,-22-21-16,0 21 0,0-21 15,0 0-15,-21 0 16,0-1-16,0 1 0,0-21 16,-21 21-16,0-22 15,0 22-15,0 0 0,-1-21 16,1 42-16,0 0 0,0 0 15,0 0 1,21 21-16,0 0 0,0 0 16,21 0-16,-21 0 15,21 1-15,0-22 0,0 21 16,1-21-16,20 0 0,-21 0 16,21 0-16,-21 0 15,22-21-15,-22 21 0,0-22 16,0 1-16,1 0 15,-1 0-15,-21 0 16,0 0-16,0 0 16,-21 21-1,21 21 1,0 0-16,0 0 16,21 0-1,0 0-15,-21 0 0,21 1 16,0-22-16,-21 21 15,21-21-15,0 0 0,1 0 16,-1 0-16,0 0 16,0 0-16,0-21 0,1 21 15,-1 0-15,0-22 0,0 22 16,-21-21 0,21 21-16,-21 21 31,21-21-31,-21 22 0,21-1 15,1-21-15,-1 21 0,0-21 16,0 21-16,22-21 16,-22 0-16,0 0 0,0 0 15,0 0-15,0-21 0,0 0 16,-21 0-16,22-1 16,-22-20-16,0 21 0,-22-42 15,1 20 1,0 22-16,21-21 0,-21 20 15,0 1-15,21 0 0,-21 21 16</inkml:trace>
  <inkml:trace contextRef="#ctx0" brushRef="#br0" timeOffset="111756">7220 128 0,'21'-21'15,"0"0"-15,-21-1 0,0 1 16,0 42 0,0 1-16,0-1 15,21 42-15,-21-21 16,21 22-16,1 21 0,-1-1 16,0 1-16,0 21 15</inkml:trace>
  <inkml:trace contextRef="#ctx0" brushRef="#br0" timeOffset="113470">5569 1144 0,'0'-21'0,"0"-1"0,0 1 16,0 0 0,21 21-1,0 0 16,0 21-31,0 0 16,-21 1-16,21-22 0,-21 21 16,22 0-16,-22 0 15,0 0-15,-22 22 0,22-22 16,-21 0-16,0 0 16,0 0-16,0 0 0,-21 1 15,-1 20-15,22-21 16,-21 0-16,-1 1 0,-20-1 15,21 0-15,-22-21 0,0 21 16,1 0-16,-22 0 16,22 0-16,-22-21 0,1 22 15,20-1-15,-21-21 16,22 0-16,-22 21 0,22-21 16,-1 0-16,22 0 0,-22 0 15,22-21-15,21 21 16,-22-21-16,1 21 0,21-22 15,-21 1-15,21 0 0,-1 0 16,-20-21-16,21 21 16,0-1-16,-1-20 0,1 0 15,21-1-15,-21 1 16,0 0-16,0-1 0,0 1 16,21 0-16,-21-1 0,21 1 15,-22 0-15,22 21 16,-21-22-16,21 1 0,-21-1 15,21 22-15,-21-21 16,0 21-16,-1-21 0,1 20 16,0 1-16,0 0 15,0 0-15,-21 0 0,20-1 16,-20 1-16,0 21 0,20-21 16,-20 0-16,0 21 15,0 0-15,-1-21 0,1 21 16,-1 0-16,1 0 0,0-21 15,0 21-15,20 0 16,-20 0-16,0 0 0,-1 21 16,22-21-16,-21 21 15,0-21-15,-1 21 0,22 0 16,-21 0-16,20 1 0,1-1 16,21 0-16,-21 21 15,21-20-15,0-1 0,0 0 16,0 0-16,0 0 15,21 0-15,-21 0 0,0 1 16,21-1-16,1-21 16</inkml:trace>
  <inkml:trace contextRef="#ctx0" brushRef="#br0" timeOffset="114089">2669 932 0,'21'-21'15,"0"0"-15,0-21 0,0 20 16,-21 1-16,0 0 16,-21 0-16,0 0 0,-21 21 15,0 0-15,-1 0 16,-20 0-16,20 21 0,-20 0 16,-1 21-16,1 1 0,20-1 15,1 0-15,0 22 16,21-1-16,21 1 0,0-1 15,21 22-15,21-21 16,0-22-16,1 0 0,42 0 16,-22 1-16,22-22 15,-1-21-15,-20 0 0,20-21 16,-20 0-16,0-1 0,-22-20 16,0 0-16,-21 0 15,-21-22-15,-21 0 0,0 1 16,-21 0-16,-22-1 0,1 0 15,-22 1-15,-21 21 16,21 21-16,1-1 0,-22 22 16,21 22-16,22 20 15,-1 21-15</inkml:trace>
  <inkml:trace contextRef="#ctx0" brushRef="#br0" timeOffset="115469">5442 1102 0,'-21'0'16,"21"21"15,21 0-31,-21 0 16,21 0-16,0 21 15,21 1-15,1 20 0,-22 1 16,21-1-16,1 22 15,-1 0-15,0-1 0,-21-20 16,22 20-16,-22 1 16,21 169-1,-42-190-15,0-1 16,0 1-16,0-22 16,-21 21-16,21-20 0,-21 20 15,21 1-15,-21-22 0,-1 0 16,1 1-16,0 20 15,0-20-15,0-22 0,-21 21 16,-1-21-16,1 22 16,-1-22-16,-20 0 0,21 0 15,-22 0-15,1 1 0,-1-22 16,-20 21-16,20-21 16,0 0-16,-20 21 0,-1-21 15,22 0-15,-22 0 16,22 0-16,-1 0 0,0 0 15,-20 21-15,20-21 0,1 0 16,-1 0-16,1 0 16,-1 0-16,1 0 0,-1 0 15,22 0-15,-21 0 16,20 21-16,-20-21 0,20 21 16,1-21-16,0 21 0,-1 1 15,1-1-15,0-21 16,20 21-16,1 0 0,-21 0 15,21 1-15,21-1 0,-21 0 16,0 0-16,-1 0 16,22 0-16,-21 0 0,21 1 15,-21 41 1,21-42-16,0 22 0,0-1 16,0-21-16,0 21 15,0-20-15,0 20 0,0-21 16,0 0-16,0 1 15,-21-1 1,0-42 15</inkml:trace>
  <inkml:trace contextRef="#ctx0" brushRef="#br0" timeOffset="115991">3494 3684 0,'-21'-21'0,"0"21"16,0-22-16,-21 22 15,20-21-15,-20 0 0,0 21 16,-1 0-16,1 0 0,0 0 16,-1 0-16,-20 21 15,20 0-15,-20 1 0,21 20 16,-1-21-16,-20 43 16,20-22-16,1 21 0,0 1 15,21 0-15,0 20 0,-1-20 16,22 20-16,0-20 15,22-1-15,-1 1 0,21-22 16,0 1-16,22-1 16,-1-21-16,1 0 0,-1 0 15,22-21-15,-21 0 0,20-21 16,1 0-16,-22-21 16,22 21-16,-43-43 0,22 22 15,-43-43-15,0 22 16,-21-22-16,0 0 0,-21 1 15,0-1-15,-22-21 0,1 43 16,0-22-16,-22 42 16,1 1-16,-1 0 0,1 42 15,-22 0-15,22 21 0,-1 0 16,1 0-16,-1 22 16</inkml:trace>
  <inkml:trace contextRef="#ctx0" brushRef="#br0" timeOffset="117858">5569 3134 0,'0'-22'16,"0"1"-16,0 0 15,0 0-15,21 21 16,0 0 0,-21 21-16,21 0 0,0 0 15,1 1-15,-1-1 16,0 0-16,0 0 0,0 21 16,-21-21-16,21 1 15,-21-1-15,0 0 0,21 0 16,-21 0-16,0-42 31,22 0-15,-22 0-16,0-22 0,21 22 15,0-21-15,-21 0 16,21-1-16,0 22 0,-21-21 16,22 21-16,-1-1 15,0 22-15,0 0 0,0 0 16,0 22-16,0-1 0,-21 0 15,22 0-15,-1 22 16,0-22-16,-21 0 0,21 0 16,-21 0-16,21-21 15,-21 21-15,22-21 0,-1 0 16</inkml:trace>
  <inkml:trace contextRef="#ctx0" brushRef="#br0" timeOffset="118151">6373 3028 0,'0'-22'0,"0"1"16,0 0-16,0 0 0,-21 0 16,0 21-1,21 21-15,-21 0 0,21 0 16,-22 22-16,22-22 16,0 21-16,0-21 0,0 22 15,22-22-15,-22 21 0,21-21 16,21 0-16,-21-21 15,0 0-15,0 0 0,1 0 16,-1 0-16,0-21 0,0 0 16,0 0-16,-21 0 15,0-21-15,0 20 0,0-20 16,-21 21-16,0-22 16,21 22-16,-21 0 0,0 21 15,-1 0-15,1 0 0,0 0 16</inkml:trace>
  <inkml:trace contextRef="#ctx0" brushRef="#br0" timeOffset="118301">6691 3049 0,'21'0'16,"0"0"-16,0 0 0,0 0 15,0 0-15,0 0 16,-21 21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3T05:48:35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25 102 0,'0'-51'0,"-25"26"15,25-1-15,25 52 47,0-1-47,1-25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1:48.5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 0,'21'0'16,"0"0"-16,0 0 16,0 0-16,0 0 15,1 0-15,-1 0 0,21 0 16,-21 0-16,1 0 0,-1 0 15,0 22-15,0-22 16,-21 21-16,21-21 0,0 21 16,0 0-16,-21 0 15,0 0-15,22 0 0,-22 1 16,0-1-16,0 0 0,-22 0 16,22 0-16,-21 1 15,0-1-15,0 0 0,0 0 16,0 0-16,0-21 15,21 21-15,-22 0 0,1 1 16,0-1-16,0 0 0,21 0 16,-21 0-16,21 22 15,-22-22-15,22 0 0,0 0 16,-21 21-16,21-20 16,0-1-16,0 21 0,0-21 15,21 1-15,-21-1 0,22 21 16,-1-21-16,-21 0 15,42 22-15,-21-22 0,1 0 16,-1 0-16,21 0 0,-21 1 16,0-1-16,22 0 15,-22 0-15,0 0 0,0 0 16,0 0-16,1-21 16,-22 22-16,0-1 15,0 0 1,-22 0-16,22 0 15,-21-21-15,0 22 0,0 20 16,-85 42 0,43-20-1,41-22-15,1 1 16,0-22-16,0 21 0,21 0 16,0 1-16,0-22 0,0 21 15,0 1-15,21-22 16,0 21-16,-21 0 0,21 1 15,1-1-15,-22 1 0,21-1 16,-21-21-16,0 21 16,0 1-16,0-1 0,0 0 15,-21-20-15,-1 20 16,1 0-16,0 0 0,0 1 16,0-22-16,-1 21 0,1 1 15,0-22-15,0 0 16,0 0-16,0 0 0,0 0 15,-1-21 1,22-21 0,0 0-1,0 0-15,0-21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1:4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0 519 0,'0'21'47,"0"0"-31,22 1-1,-22-1-15,0 0 0,0 0 16,0 22-16,21-1 0,-21-21 16,0 21-16,0-21 15,0 1-15,0-1 0,-21 0 16</inkml:trace>
  <inkml:trace contextRef="#ctx0" brushRef="#br0" timeOffset="163">43 75 0,'-21'-43'16,"21"22"0,-22 0-16,22 42 31</inkml:trace>
  <inkml:trace contextRef="#ctx0" brushRef="#br0" timeOffset="567">191 308 0,'0'21'31,"0"0"0,0 0-31,0 0 0,21 21 16,-21 1-16,0-22 0,21 21 15,-21 1-15,0-1 16,21-21-16,-21 21 0,0-20 16,0-1-16,-21-21 15,0 0 1,21-21-1,0-1-15,21 1 0,-21-21 16,21 21-16,0-21 0,1-1 16,20 1-16,-21 21 15,0-1-15,22 1 0,-22 21 16,0 0-16,0 0 0,-21 21 16,21 1-16,-21 20 15,21-21-15,-21 22 0,0-22 16,0 21-16,0-21 15,0 21-15,0-20 0,0-1 16</inkml:trace>
  <inkml:trace contextRef="#ctx0" brushRef="#br0" timeOffset="988">932 583 0,'21'-21'16,"0"-1"-16,-21-20 0,0 21 15,0 0-15,-21-1 0,0 1 16,-1 21-16,-20 0 16,21 21-16,-21 1 15,21-1-15,-22 0 0,22 21 16,0-20-16,0 20 16,-1-21-16,22 21 0,0-21 15,0 1-15,0-1 0,22-21 16,-1 21-16,21-21 15,-21 0-15,22-21 0,-1 21 16,-21-21-16,21-1 16,1-20-16,-22 0 0,21 0 15,-20-22-15,-1 0 0,0 1 16,-21 21-16,0-22 16,21 22-16,-21 21 0,0-1 15,-21 44 1,0-1-16,21 21 0,-21 22 15,-1-22-15,22 21 0,0 1 16,0 0-16,0-22 16,0 21-16,22-20 0,-1-22 15,0 21-15,0-21 16,0-21-16</inkml:trace>
  <inkml:trace contextRef="#ctx0" brushRef="#br0" timeOffset="1390">1292 604 0,'0'-21'16,"21"21"46,21 0-46,-21 0-16,0 0 0,22 0 15,-22 0-15,0 0 16,0-22-16,0 22 0,1-21 16,-22 0-16,0 0 15,-22 0-15,22 0 0,-21 0 16,0-1-16,-21 1 0,20 21 16,1-21-16,0 21 15,0 0-15,0 21 0,0 0 16,0 1-16,-1 20 15,22 0-15,0 0 0,0 1 16,0-1-16,22-21 0,-1 22 16,21-1-16,-21-21 15,21 0-15,22-21 0,-22 0 16,22 0-16,-22 0 16,0-21-16,1 0 0,-1-21 15</inkml:trace>
  <inkml:trace contextRef="#ctx0" brushRef="#br0" timeOffset="1744">1821 498 0,'0'-42'0,"-22"20"0,22-20 16,-21 21-16,0 21 16,0 0-1,21 21-15,0 0 0,21 0 16,-21 1-16,21 20 16,0-21-16,22 22 0,-22-22 15,0 21-15,22-21 16,-22 0-16,0 0 0,0 1 15,0-1-15,0-21 0,0 0 16,1 0 0,-22-21-16,0-1 15,21 1-15,-21-21 0,0 0 16,21 21-16,-21-22 16,0 1-16,0-1 0,21 22 15,-21-21-15,0 21 16,-21 21-16,0 21 15,0 0-15,-22 0 16,1 22-16,21-1 16,-21 0-16,-22 22 0,22-22 15,-22 22-15,1-1 16,-1-20-16,1-1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45.8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 0,'21'0'16,"-21"-21"0,21 21 31,-21-21 15,0 42-15,0 0-31,0 0-1,0 0-15,0 1 0,0 20 16,0 0-16,21-20 15,-21 20-15,0-21 0,0 0 16,0 0-16,0 0 0,0 1 16,21-1-16,-21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48.6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87 0,'-21'0'47,"21"-21"-47,-22-1 31,22 1 0,22 21-15,-1 0 0,0-21-16,0 21 15,0 0-15,0 0 16,0 0-16,1 0 0,-1 0 15,0 0-15,-21 21 0,21-21 16,-21 21-16,21-21 16,-21 22-16,0-1 0,-21-21 15,0 21-15,0 0 16,0 0-16,-22 1 0,22-1 16,-21 0-16,21-21 0,0 21 15,-1 0-15,1-21 16,0 21-16,42-21 31,0 0-31,1 0 0,-1 0 16,21 0-16,-21-21 15,21 21-15,1 0 0,-1-21 16,1 21-16,-1 0 16,0 0-16,-21 0 0,22 0 15,-22-21-15,0 21 0,0 0 16,0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49.4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43 148 0,'0'-21'0,"0"0"15,0 0-15,0 0 16,21 21-16,-21-21 16,21 21-16,-21-21 0,21 21 15,0 0-15,0-22 16,1 22-16,-1 0 0,0 0 15,0 0-15,0 22 0,1-22 16,-1 21-16,0 0 16,-21 0-1,0 0-15,-21 0 16,0-21-16,21 21 0,-22 1 16,-20-1-16,21 0 15,0-21-15,-1 21 0,1 0 16,0-21-16,21 22 15,21-22 1,0 0 0,1 0-16,-1 0 15,0 0-15,0 0 16,0 0-16,1 21 0,-1-21 16,0 0-16,0 21 15,0-21-15,-21 21 0,0 0 16,0 0-16,-21-21 15,21 21-15,-21 1 16,-21-22-16,20 21 0,-20-21 16,21 0-16,-22 21 15,1-21-15,21 0 0,0 0 16,-21 0-16,20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3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24 129 0,'0'-21'16,"0"-1"-1,22 22 1,-22-21-16,21 21 15,-21-21-15,21 21 16,0-21-16,0 21 0,0 0 16,0 0-16,1-21 0,-1 21 15,0 0-15,0 21 16,0 0-16,-21 0 16,0 0-16,0 22 15,-21-22-15,-21 0 0,21 0 16,-22 21-16,22-20 0,-21-1 15,21 0-15,0-21 16,-1 21-16,1-21 0,21 21 16,21-21-1,1 0-15,-1-21 16,21 21-16,0-21 0,1 21 16,-1-21-16,22 21 15,-22-21-15,0 21 0,-21 0 16,0 0-16,1 0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4T12:32:53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22 107 0,'0'-21'15,"-22"-1"-15,22 1 16,22 0 0,-1 21-1,0 0-15,0-21 16,0 21-16,0 0 0,0 0 15,1 21-15,-1-21 0,0 21 16,0-21-16,-21 21 16,0 1-16,0-1 15,-21 0 1,0-21-16,0 21 0,-1-21 16,22 21-16,-21-21 0,0 0 15,21 22-15,21-44 31,0 22-15,1-21-16,-1 21 0,0 0 16,21-21-16,-20 21 0,-1 0 15,21 0-15,-21 21 16,-21 0-16,21-21 0,-21 22 16,0-1-16,-21 0 15,0 0-15,0 0 16,-21 0-16,-1-21 15,1 21-15,-22 1 0,22-22 16,0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3.emf"/><Relationship Id="rId21" Type="http://schemas.openxmlformats.org/officeDocument/2006/relationships/image" Target="../media/image14.emf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7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9" Type="http://schemas.openxmlformats.org/officeDocument/2006/relationships/image" Target="../media/image18.emf"/><Relationship Id="rId11" Type="http://schemas.openxmlformats.org/officeDocument/2006/relationships/image" Target="../media/image9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2.emf"/><Relationship Id="rId40" Type="http://schemas.openxmlformats.org/officeDocument/2006/relationships/customXml" Target="../ink/ink19.xml"/><Relationship Id="rId45" Type="http://schemas.openxmlformats.org/officeDocument/2006/relationships/image" Target="../media/image26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8.emf"/><Relationship Id="rId10" Type="http://schemas.openxmlformats.org/officeDocument/2006/relationships/customXml" Target="../ink/ink4.xml"/><Relationship Id="rId19" Type="http://schemas.openxmlformats.org/officeDocument/2006/relationships/image" Target="../media/image13.emf"/><Relationship Id="rId31" Type="http://schemas.openxmlformats.org/officeDocument/2006/relationships/image" Target="../media/image19.emf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8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emf"/><Relationship Id="rId30" Type="http://schemas.openxmlformats.org/officeDocument/2006/relationships/customXml" Target="../ink/ink14.xml"/><Relationship Id="rId35" Type="http://schemas.openxmlformats.org/officeDocument/2006/relationships/image" Target="../media/image21.emf"/><Relationship Id="rId43" Type="http://schemas.openxmlformats.org/officeDocument/2006/relationships/image" Target="../media/image25.emf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33" Type="http://schemas.openxmlformats.org/officeDocument/2006/relationships/image" Target="../media/image20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1" Type="http://schemas.openxmlformats.org/officeDocument/2006/relationships/image" Target="../media/image15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E241F4-CEFE-4F92-910E-A869C15DD776}"/>
              </a:ext>
            </a:extLst>
          </p:cNvPr>
          <p:cNvSpPr txBox="1"/>
          <p:nvPr/>
        </p:nvSpPr>
        <p:spPr>
          <a:xfrm>
            <a:off x="292608" y="813816"/>
            <a:ext cx="11667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HANA Box is both read and write optimized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HANA system is a hybrid database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now run our ERP on HANA and simultaneously read data efficiently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brings us to conclusion to directly build analytics on top of HANA as primary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brings down complexity in architecture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Now we don’t need to pay for BW anymore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do analytics like BW, directly on REAL-TIME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need to replication</a:t>
            </a:r>
          </a:p>
          <a:p>
            <a:r>
              <a:rPr lang="en-US" dirty="0"/>
              <a:t>If your company usage S/4HANA, you will be able to perform analytics on real-time data using built in tools called S/4HANA Embedded Analytics.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3DD06B9-87BF-4CE8-80E0-E6C931691E47}"/>
              </a:ext>
            </a:extLst>
          </p:cNvPr>
          <p:cNvSpPr/>
          <p:nvPr/>
        </p:nvSpPr>
        <p:spPr>
          <a:xfrm>
            <a:off x="841248" y="3886200"/>
            <a:ext cx="1874520" cy="190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  <a:r>
              <a:rPr lang="en-US" dirty="0" err="1"/>
              <a:t>brower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FEC55C-225B-4CC9-8E46-F5F62821675E}"/>
              </a:ext>
            </a:extLst>
          </p:cNvPr>
          <p:cNvSpPr/>
          <p:nvPr/>
        </p:nvSpPr>
        <p:spPr>
          <a:xfrm>
            <a:off x="3029712" y="3886200"/>
            <a:ext cx="1874520" cy="190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 modeler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E24C033-05E6-46BB-B37F-043E83346648}"/>
              </a:ext>
            </a:extLst>
          </p:cNvPr>
          <p:cNvSpPr/>
          <p:nvPr/>
        </p:nvSpPr>
        <p:spPr>
          <a:xfrm>
            <a:off x="5209032" y="3886200"/>
            <a:ext cx="1874520" cy="190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pages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DABAE6-8F08-4759-A144-0A07D145139A}"/>
              </a:ext>
            </a:extLst>
          </p:cNvPr>
          <p:cNvSpPr/>
          <p:nvPr/>
        </p:nvSpPr>
        <p:spPr>
          <a:xfrm>
            <a:off x="7504176" y="3886200"/>
            <a:ext cx="1874520" cy="190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List 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FFF01A9-6416-47A2-B172-4F204022CF67}"/>
              </a:ext>
            </a:extLst>
          </p:cNvPr>
          <p:cNvSpPr/>
          <p:nvPr/>
        </p:nvSpPr>
        <p:spPr>
          <a:xfrm>
            <a:off x="9863328" y="3886200"/>
            <a:ext cx="1874520" cy="190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path framework</a:t>
            </a:r>
          </a:p>
        </p:txBody>
      </p:sp>
    </p:spTree>
    <p:extLst>
      <p:ext uri="{BB962C8B-B14F-4D97-AF65-F5344CB8AC3E}">
        <p14:creationId xmlns:p14="http://schemas.microsoft.com/office/powerpoint/2010/main" val="390209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Job Roles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BF8594-F608-40F5-B838-914041506303}"/>
              </a:ext>
            </a:extLst>
          </p:cNvPr>
          <p:cNvSpPr txBox="1"/>
          <p:nvPr/>
        </p:nvSpPr>
        <p:spPr>
          <a:xfrm>
            <a:off x="272219" y="977031"/>
            <a:ext cx="3342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HANA Administrator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Install HANA Box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Decide Which computer to install and how to connect to ERP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Manage HANA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Manage HANA Security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Create DB Backups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Monitoring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System Security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DB Monitoring and Restore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81C328-1F86-4402-9114-129077204F3D}"/>
              </a:ext>
            </a:extLst>
          </p:cNvPr>
          <p:cNvSpPr txBox="1"/>
          <p:nvPr/>
        </p:nvSpPr>
        <p:spPr>
          <a:xfrm>
            <a:off x="3883204" y="977031"/>
            <a:ext cx="36891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HANA Consultants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Move data from one DB system to another DB system ETL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Data Modeling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Reporting on HANA using OLAP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en-US" sz="1600" b="1" dirty="0"/>
              <a:t>HANA Developer (Native)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 your co. there is NO ABAP system just HANA Box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Native HANA Apps using HDI, Containers, Java, NodeJS, XSJS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XSODATA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HANA CDS .hdbcds, hdbdd,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9A58BF-848E-4D11-915A-99EA7436BB45}"/>
              </a:ext>
            </a:extLst>
          </p:cNvPr>
          <p:cNvSpPr txBox="1"/>
          <p:nvPr/>
        </p:nvSpPr>
        <p:spPr>
          <a:xfrm>
            <a:off x="7841343" y="977031"/>
            <a:ext cx="39829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ABAP on HANA Developer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After we move to HANA DB will my custom code work as before.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Once the move is complete, can we analyze programs which are taking more time then expected. 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Can you optimize them as you mentioned HANA Is faster, parallel processing..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Leverage full power of code to data paradigm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If we tomorrow move to S/4HANA, will my code work?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Hey! I attended teched last year, they were yelling CDS view.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How can we leverage SAP’s ABAP stack to build HANA optimized apps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Can I use latest SAP Fiori UX to build ABAP app on S/4HANA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In past we had Bex, Info, DSO in BW with S/4HANA, I don’t have separate BW system, how can we do same on S/4HANA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4" y="4032421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xmlns="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xmlns="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xmlns="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xmlns="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xmlns="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xmlns="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xmlns="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xmlns="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xmlns="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xmlns="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xmlns="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xmlns="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xmlns="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xmlns="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xmlns="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xmlns="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xmlns="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xmlns="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HANA Folder Structure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723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HANA also, to develop any of the HANA development objects we need Package. A package is a storage location of HANA </a:t>
            </a:r>
            <a:r>
              <a:rPr lang="en-US" b="1" i="1" u="sng" dirty="0"/>
              <a:t>design time objects</a:t>
            </a:r>
            <a:r>
              <a:rPr lang="en-US" dirty="0"/>
              <a:t>. Calculation views, attribute, analytic views, hdbdd, hdbcds, hdbsequence….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 things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Transport </a:t>
            </a:r>
            <a:r>
              <a:rPr lang="en-US" dirty="0">
                <a:sym typeface="Wingdings" panose="05000000000000000000" pitchFamily="2" charset="2"/>
              </a:rPr>
              <a:t> Delivery Unit via package, you cant move content from D-&gt;Q-&gt;P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Package provides a namespace to the runtime objects – ANUBHAV ----activate--- pkg::anubhav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Package in HANA provide security to make sure who can develop inside that package.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050" name="Picture 2" descr="Free Vector | Transfer files concept for landing p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12001"/>
          <a:stretch/>
        </p:blipFill>
        <p:spPr bwMode="auto">
          <a:xfrm>
            <a:off x="3150569" y="3273285"/>
            <a:ext cx="59626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8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People connecting puzzle pie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8"/>
          <a:stretch/>
        </p:blipFill>
        <p:spPr bwMode="auto">
          <a:xfrm>
            <a:off x="6472006" y="1515172"/>
            <a:ext cx="5127879" cy="47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38" y="19526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system meets HANA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55138" y="777663"/>
            <a:ext cx="1173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32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Design Time Object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91046" y="779090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 </a:t>
            </a:r>
            <a:r>
              <a:rPr lang="en-US" b="1" dirty="0"/>
              <a:t>object</a:t>
            </a:r>
            <a:r>
              <a:rPr lang="en-US" dirty="0"/>
              <a:t> can be project, package, schema, procedure, data models, etc. All the development </a:t>
            </a:r>
            <a:r>
              <a:rPr lang="en-US" b="1" dirty="0"/>
              <a:t>objects</a:t>
            </a:r>
            <a:r>
              <a:rPr lang="en-US" dirty="0"/>
              <a:t> built into SAP </a:t>
            </a:r>
            <a:r>
              <a:rPr lang="en-US" b="1" dirty="0"/>
              <a:t>HANA</a:t>
            </a:r>
            <a:r>
              <a:rPr lang="en-US" dirty="0"/>
              <a:t> are stored in a system called </a:t>
            </a:r>
            <a:r>
              <a:rPr lang="en-US" b="1" dirty="0"/>
              <a:t>HANA</a:t>
            </a:r>
            <a:r>
              <a:rPr lang="en-US" dirty="0"/>
              <a:t> Repository which is a storage system. The </a:t>
            </a:r>
            <a:r>
              <a:rPr lang="en-US" b="1" dirty="0"/>
              <a:t>design</a:t>
            </a:r>
            <a:r>
              <a:rPr lang="en-US" dirty="0"/>
              <a:t>-</a:t>
            </a:r>
            <a:r>
              <a:rPr lang="en-US" b="1" dirty="0"/>
              <a:t>time</a:t>
            </a:r>
            <a:r>
              <a:rPr lang="en-US" dirty="0"/>
              <a:t> environment's central component is SAP </a:t>
            </a:r>
            <a:r>
              <a:rPr lang="en-US" b="1" dirty="0"/>
              <a:t>HANA</a:t>
            </a:r>
            <a:r>
              <a:rPr lang="en-US" dirty="0"/>
              <a:t> repository which stores and manages all </a:t>
            </a:r>
            <a:r>
              <a:rPr lang="en-US" b="1" dirty="0"/>
              <a:t>design</a:t>
            </a:r>
            <a:r>
              <a:rPr lang="en-US" dirty="0"/>
              <a:t>-</a:t>
            </a:r>
            <a:r>
              <a:rPr lang="en-US" b="1" dirty="0"/>
              <a:t>time objects</a:t>
            </a:r>
            <a:r>
              <a:rPr lang="en-US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6F993A-1FA4-4FD4-92D7-5D21AC89FD2E}"/>
              </a:ext>
            </a:extLst>
          </p:cNvPr>
          <p:cNvSpPr/>
          <p:nvPr/>
        </p:nvSpPr>
        <p:spPr>
          <a:xfrm>
            <a:off x="481212" y="4803005"/>
            <a:ext cx="1987061" cy="16969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1F2081-024B-40DD-9D5E-3A20E7821AD6}"/>
              </a:ext>
            </a:extLst>
          </p:cNvPr>
          <p:cNvSpPr/>
          <p:nvPr/>
        </p:nvSpPr>
        <p:spPr>
          <a:xfrm>
            <a:off x="4700679" y="4803004"/>
            <a:ext cx="1987061" cy="16969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BE562CB-2E5B-44A4-9F8E-8834F2E2B2A8}"/>
              </a:ext>
            </a:extLst>
          </p:cNvPr>
          <p:cNvSpPr/>
          <p:nvPr/>
        </p:nvSpPr>
        <p:spPr>
          <a:xfrm>
            <a:off x="8832528" y="4803003"/>
            <a:ext cx="1987061" cy="16969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1" name="Rectangle: Folded Corner 3">
            <a:extLst>
              <a:ext uri="{FF2B5EF4-FFF2-40B4-BE49-F238E27FC236}">
                <a16:creationId xmlns:a16="http://schemas.microsoft.com/office/drawing/2014/main" xmlns="" id="{B766D7AF-FBD9-425E-8401-6CC8D8DA2599}"/>
              </a:ext>
            </a:extLst>
          </p:cNvPr>
          <p:cNvSpPr/>
          <p:nvPr/>
        </p:nvSpPr>
        <p:spPr>
          <a:xfrm>
            <a:off x="776379" y="1745863"/>
            <a:ext cx="1424354" cy="1660110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File</a:t>
            </a:r>
          </a:p>
          <a:p>
            <a:r>
              <a:rPr lang="en-US" sz="1400" b="1" dirty="0"/>
              <a:t>Design time</a:t>
            </a:r>
          </a:p>
          <a:p>
            <a:r>
              <a:rPr lang="en-US" sz="1400" b="1" dirty="0"/>
              <a:t>Table{</a:t>
            </a:r>
          </a:p>
          <a:p>
            <a:r>
              <a:rPr lang="en-US" sz="1400" b="1" dirty="0"/>
              <a:t>  x type I,</a:t>
            </a:r>
          </a:p>
          <a:p>
            <a:r>
              <a:rPr lang="en-US" sz="1400" b="1" dirty="0"/>
              <a:t>  y type I,</a:t>
            </a:r>
          </a:p>
          <a:p>
            <a:r>
              <a:rPr lang="en-US" sz="1400" b="1" dirty="0"/>
              <a:t>  PK x,y</a:t>
            </a:r>
          </a:p>
          <a:p>
            <a:r>
              <a:rPr lang="en-US" sz="1400" b="1" dirty="0"/>
              <a:t>}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xmlns="" id="{6C445490-3ADB-4B1B-852B-20E3394A9CC1}"/>
              </a:ext>
            </a:extLst>
          </p:cNvPr>
          <p:cNvSpPr/>
          <p:nvPr/>
        </p:nvSpPr>
        <p:spPr>
          <a:xfrm>
            <a:off x="688456" y="3764454"/>
            <a:ext cx="1600200" cy="47478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5A89EB5-11AA-472D-88DB-A7606E6DFF2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488556" y="3405973"/>
            <a:ext cx="0" cy="35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61B9A2D-390C-4948-8B0B-654D71D03644}"/>
              </a:ext>
            </a:extLst>
          </p:cNvPr>
          <p:cNvCxnSpPr>
            <a:stCxn id="12" idx="2"/>
            <a:endCxn id="8" idx="0"/>
          </p:cNvCxnSpPr>
          <p:nvPr/>
        </p:nvCxnSpPr>
        <p:spPr>
          <a:xfrm flipH="1">
            <a:off x="1474743" y="4239238"/>
            <a:ext cx="13813" cy="56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847299-2B3E-45EE-997B-F8DBD46C728E}"/>
              </a:ext>
            </a:extLst>
          </p:cNvPr>
          <p:cNvSpPr txBox="1"/>
          <p:nvPr/>
        </p:nvSpPr>
        <p:spPr>
          <a:xfrm>
            <a:off x="1488556" y="4218725"/>
            <a:ext cx="198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</a:t>
            </a:r>
          </a:p>
          <a:p>
            <a:r>
              <a:rPr lang="en-US" dirty="0"/>
              <a:t>….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B7A0F85-91BA-4A2E-9ACF-7CAC4A3DB14E}"/>
              </a:ext>
            </a:extLst>
          </p:cNvPr>
          <p:cNvSpPr/>
          <p:nvPr/>
        </p:nvSpPr>
        <p:spPr>
          <a:xfrm>
            <a:off x="1663069" y="4866679"/>
            <a:ext cx="993531" cy="575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7" name="Arrow: Right 17">
            <a:extLst>
              <a:ext uri="{FF2B5EF4-FFF2-40B4-BE49-F238E27FC236}">
                <a16:creationId xmlns:a16="http://schemas.microsoft.com/office/drawing/2014/main" xmlns="" id="{8345A64E-ACB0-40B5-8953-811F6F9CFD9F}"/>
              </a:ext>
            </a:extLst>
          </p:cNvPr>
          <p:cNvSpPr/>
          <p:nvPr/>
        </p:nvSpPr>
        <p:spPr>
          <a:xfrm>
            <a:off x="2436264" y="1970557"/>
            <a:ext cx="2382715" cy="97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Folded Corner 20">
            <a:extLst>
              <a:ext uri="{FF2B5EF4-FFF2-40B4-BE49-F238E27FC236}">
                <a16:creationId xmlns:a16="http://schemas.microsoft.com/office/drawing/2014/main" xmlns="" id="{17A6F341-91C0-4870-B1B8-A8A4799368C1}"/>
              </a:ext>
            </a:extLst>
          </p:cNvPr>
          <p:cNvSpPr/>
          <p:nvPr/>
        </p:nvSpPr>
        <p:spPr>
          <a:xfrm>
            <a:off x="5015356" y="1782904"/>
            <a:ext cx="1424354" cy="1526374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File</a:t>
            </a:r>
          </a:p>
          <a:p>
            <a:r>
              <a:rPr lang="en-US" sz="1400" b="1" dirty="0"/>
              <a:t>Table{</a:t>
            </a:r>
          </a:p>
          <a:p>
            <a:r>
              <a:rPr lang="en-US" sz="1400" b="1" dirty="0"/>
              <a:t>  x type I,</a:t>
            </a:r>
          </a:p>
          <a:p>
            <a:r>
              <a:rPr lang="en-US" sz="1400" b="1" dirty="0"/>
              <a:t>  y type I,</a:t>
            </a:r>
          </a:p>
          <a:p>
            <a:r>
              <a:rPr lang="en-US" sz="1400" b="1" dirty="0"/>
              <a:t>  PK x,y</a:t>
            </a:r>
          </a:p>
          <a:p>
            <a:r>
              <a:rPr lang="en-US" sz="1400" b="1" dirty="0"/>
              <a:t>}</a:t>
            </a:r>
          </a:p>
        </p:txBody>
      </p:sp>
      <p:sp>
        <p:nvSpPr>
          <p:cNvPr id="19" name="Rectangle: Rounded Corners 21">
            <a:extLst>
              <a:ext uri="{FF2B5EF4-FFF2-40B4-BE49-F238E27FC236}">
                <a16:creationId xmlns:a16="http://schemas.microsoft.com/office/drawing/2014/main" xmlns="" id="{405DE02A-2B60-41EC-99E8-828D0A3FB359}"/>
              </a:ext>
            </a:extLst>
          </p:cNvPr>
          <p:cNvSpPr/>
          <p:nvPr/>
        </p:nvSpPr>
        <p:spPr>
          <a:xfrm>
            <a:off x="4927433" y="3815474"/>
            <a:ext cx="1600200" cy="47478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8B35690-963E-4F40-83EC-59C5B3F114D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727533" y="3309278"/>
            <a:ext cx="0" cy="50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5B85ACF3-E2E3-4BC5-9827-7485F686B45E}"/>
              </a:ext>
            </a:extLst>
          </p:cNvPr>
          <p:cNvCxnSpPr/>
          <p:nvPr/>
        </p:nvCxnSpPr>
        <p:spPr>
          <a:xfrm flipH="1">
            <a:off x="5694210" y="4124013"/>
            <a:ext cx="33323" cy="6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BE9E48E-BD01-4CC2-8BED-13E21C6D3E4B}"/>
              </a:ext>
            </a:extLst>
          </p:cNvPr>
          <p:cNvSpPr/>
          <p:nvPr/>
        </p:nvSpPr>
        <p:spPr>
          <a:xfrm>
            <a:off x="6033909" y="4869633"/>
            <a:ext cx="993531" cy="575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FE319A5-0A19-4B95-93BA-79D7DEF5A789}"/>
              </a:ext>
            </a:extLst>
          </p:cNvPr>
          <p:cNvSpPr/>
          <p:nvPr/>
        </p:nvSpPr>
        <p:spPr>
          <a:xfrm>
            <a:off x="10089908" y="4869633"/>
            <a:ext cx="993531" cy="575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24" name="Rectangle: Folded Corner 28">
            <a:extLst>
              <a:ext uri="{FF2B5EF4-FFF2-40B4-BE49-F238E27FC236}">
                <a16:creationId xmlns:a16="http://schemas.microsoft.com/office/drawing/2014/main" xmlns="" id="{FC3B8E0E-C235-466A-AD3C-3D1082A88501}"/>
              </a:ext>
            </a:extLst>
          </p:cNvPr>
          <p:cNvSpPr/>
          <p:nvPr/>
        </p:nvSpPr>
        <p:spPr>
          <a:xfrm>
            <a:off x="9113881" y="1751084"/>
            <a:ext cx="1424354" cy="1461205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File</a:t>
            </a:r>
          </a:p>
          <a:p>
            <a:r>
              <a:rPr lang="en-US" sz="1400" b="1" dirty="0"/>
              <a:t>Table{</a:t>
            </a:r>
          </a:p>
          <a:p>
            <a:r>
              <a:rPr lang="en-US" sz="1400" b="1" dirty="0"/>
              <a:t>  x type I,</a:t>
            </a:r>
          </a:p>
          <a:p>
            <a:r>
              <a:rPr lang="en-US" sz="1400" b="1" dirty="0"/>
              <a:t>  y type I,</a:t>
            </a:r>
          </a:p>
          <a:p>
            <a:r>
              <a:rPr lang="en-US" sz="1400" b="1" dirty="0"/>
              <a:t>  PK x,y</a:t>
            </a:r>
          </a:p>
          <a:p>
            <a:r>
              <a:rPr lang="en-US" sz="1400" b="1" dirty="0"/>
              <a:t>}</a:t>
            </a:r>
          </a:p>
        </p:txBody>
      </p:sp>
      <p:sp>
        <p:nvSpPr>
          <p:cNvPr id="25" name="Rectangle: Rounded Corners 29">
            <a:extLst>
              <a:ext uri="{FF2B5EF4-FFF2-40B4-BE49-F238E27FC236}">
                <a16:creationId xmlns:a16="http://schemas.microsoft.com/office/drawing/2014/main" xmlns="" id="{D9EB02AF-2CD9-4B29-B136-66DF658B46E8}"/>
              </a:ext>
            </a:extLst>
          </p:cNvPr>
          <p:cNvSpPr/>
          <p:nvPr/>
        </p:nvSpPr>
        <p:spPr>
          <a:xfrm>
            <a:off x="9025958" y="3799757"/>
            <a:ext cx="1600200" cy="47478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E047351A-669D-4C00-BFE1-40405DED3B30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826058" y="3212289"/>
            <a:ext cx="0" cy="58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468EC58-E608-4ED7-AD71-FDA5469BD641}"/>
              </a:ext>
            </a:extLst>
          </p:cNvPr>
          <p:cNvCxnSpPr>
            <a:stCxn id="25" idx="2"/>
            <a:endCxn id="10" idx="0"/>
          </p:cNvCxnSpPr>
          <p:nvPr/>
        </p:nvCxnSpPr>
        <p:spPr>
          <a:xfrm>
            <a:off x="9826058" y="4274541"/>
            <a:ext cx="1" cy="52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34">
            <a:extLst>
              <a:ext uri="{FF2B5EF4-FFF2-40B4-BE49-F238E27FC236}">
                <a16:creationId xmlns:a16="http://schemas.microsoft.com/office/drawing/2014/main" xmlns="" id="{9E2F4E4D-E9D8-44B9-88AA-CEBC7BAB9016}"/>
              </a:ext>
            </a:extLst>
          </p:cNvPr>
          <p:cNvSpPr/>
          <p:nvPr/>
        </p:nvSpPr>
        <p:spPr>
          <a:xfrm>
            <a:off x="6591113" y="1961883"/>
            <a:ext cx="2382715" cy="97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2C01A33-091A-4AF4-89FD-C5A737ABBE55}"/>
              </a:ext>
            </a:extLst>
          </p:cNvPr>
          <p:cNvSpPr/>
          <p:nvPr/>
        </p:nvSpPr>
        <p:spPr>
          <a:xfrm>
            <a:off x="2846341" y="5818613"/>
            <a:ext cx="998554" cy="496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45">
            <a:extLst>
              <a:ext uri="{FF2B5EF4-FFF2-40B4-BE49-F238E27FC236}">
                <a16:creationId xmlns:a16="http://schemas.microsoft.com/office/drawing/2014/main" xmlns="" id="{C2B97D1D-6EFF-4E01-9F33-3136166D2917}"/>
              </a:ext>
            </a:extLst>
          </p:cNvPr>
          <p:cNvSpPr/>
          <p:nvPr/>
        </p:nvSpPr>
        <p:spPr>
          <a:xfrm rot="20132785">
            <a:off x="2622137" y="5360202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48">
            <a:extLst>
              <a:ext uri="{FF2B5EF4-FFF2-40B4-BE49-F238E27FC236}">
                <a16:creationId xmlns:a16="http://schemas.microsoft.com/office/drawing/2014/main" xmlns="" id="{10E952D4-C254-48A6-B2FA-5A8AEBBED1DE}"/>
              </a:ext>
            </a:extLst>
          </p:cNvPr>
          <p:cNvSpPr/>
          <p:nvPr/>
        </p:nvSpPr>
        <p:spPr>
          <a:xfrm rot="8707261">
            <a:off x="2298828" y="5429471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58A7B1A-85DA-404D-B2EE-DB27FA07DAD1}"/>
              </a:ext>
            </a:extLst>
          </p:cNvPr>
          <p:cNvSpPr/>
          <p:nvPr/>
        </p:nvSpPr>
        <p:spPr>
          <a:xfrm>
            <a:off x="7229389" y="5688584"/>
            <a:ext cx="998554" cy="496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50">
            <a:extLst>
              <a:ext uri="{FF2B5EF4-FFF2-40B4-BE49-F238E27FC236}">
                <a16:creationId xmlns:a16="http://schemas.microsoft.com/office/drawing/2014/main" xmlns="" id="{2D04E61C-013C-4BF0-A91D-B17CE59DFB38}"/>
              </a:ext>
            </a:extLst>
          </p:cNvPr>
          <p:cNvSpPr/>
          <p:nvPr/>
        </p:nvSpPr>
        <p:spPr>
          <a:xfrm rot="20132785">
            <a:off x="7005185" y="5230173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51">
            <a:extLst>
              <a:ext uri="{FF2B5EF4-FFF2-40B4-BE49-F238E27FC236}">
                <a16:creationId xmlns:a16="http://schemas.microsoft.com/office/drawing/2014/main" xmlns="" id="{3C7DDFC4-FE0D-4DD3-9939-BB7CA54BA585}"/>
              </a:ext>
            </a:extLst>
          </p:cNvPr>
          <p:cNvSpPr/>
          <p:nvPr/>
        </p:nvSpPr>
        <p:spPr>
          <a:xfrm rot="8707261">
            <a:off x="6681876" y="5382572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0D6CD89-A22B-4F19-AAA7-333858B711C4}"/>
              </a:ext>
            </a:extLst>
          </p:cNvPr>
          <p:cNvSpPr/>
          <p:nvPr/>
        </p:nvSpPr>
        <p:spPr>
          <a:xfrm>
            <a:off x="11049308" y="5882553"/>
            <a:ext cx="998554" cy="496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53">
            <a:extLst>
              <a:ext uri="{FF2B5EF4-FFF2-40B4-BE49-F238E27FC236}">
                <a16:creationId xmlns:a16="http://schemas.microsoft.com/office/drawing/2014/main" xmlns="" id="{C5D4BC9F-F8C9-45BB-9F21-4D979506644A}"/>
              </a:ext>
            </a:extLst>
          </p:cNvPr>
          <p:cNvSpPr/>
          <p:nvPr/>
        </p:nvSpPr>
        <p:spPr>
          <a:xfrm rot="20132785">
            <a:off x="10978340" y="5293949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54">
            <a:extLst>
              <a:ext uri="{FF2B5EF4-FFF2-40B4-BE49-F238E27FC236}">
                <a16:creationId xmlns:a16="http://schemas.microsoft.com/office/drawing/2014/main" xmlns="" id="{D8F608F9-DE72-4CDD-900C-EF682150ABCA}"/>
              </a:ext>
            </a:extLst>
          </p:cNvPr>
          <p:cNvSpPr/>
          <p:nvPr/>
        </p:nvSpPr>
        <p:spPr>
          <a:xfrm rot="8707261">
            <a:off x="10625209" y="5369131"/>
            <a:ext cx="448407" cy="575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121CDA9-9E77-43DB-9B5C-CDA15AD7CBAD}"/>
              </a:ext>
            </a:extLst>
          </p:cNvPr>
          <p:cNvSpPr txBox="1"/>
          <p:nvPr/>
        </p:nvSpPr>
        <p:spPr>
          <a:xfrm>
            <a:off x="2622280" y="4532007"/>
            <a:ext cx="147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Runtime Object</a:t>
            </a:r>
          </a:p>
        </p:txBody>
      </p:sp>
    </p:spTree>
    <p:extLst>
      <p:ext uri="{BB962C8B-B14F-4D97-AF65-F5344CB8AC3E}">
        <p14:creationId xmlns:p14="http://schemas.microsoft.com/office/powerpoint/2010/main" val="191179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ree Idea Vectors, 77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 bwMode="auto">
          <a:xfrm>
            <a:off x="4860228" y="3141145"/>
            <a:ext cx="3816096" cy="3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81644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Schema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77909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Schema is a Runtime object, which is MANDATORY. It’s a compartment of all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When an ABAP system talks to HANA, it will </a:t>
            </a:r>
            <a:r>
              <a:rPr lang="en-US" b="1" u="sng" dirty="0">
                <a:solidFill>
                  <a:prstClr val="black"/>
                </a:solidFill>
                <a:latin typeface="Calibri"/>
              </a:rPr>
              <a:t>always and always and always and always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12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269" y="293444"/>
            <a:ext cx="5724144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1"/>
            <a:ext cx="6055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</a:rPr>
              <a:t>Introduction to HANA</a:t>
            </a:r>
            <a:endParaRPr 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Architecture  of  SAP HANA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Describe </a:t>
            </a:r>
            <a:r>
              <a:rPr lang="en-US" dirty="0"/>
              <a:t>How System Design 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3357772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705267" y="3807334"/>
            <a:ext cx="7921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dirty="0"/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dirty="0"/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Understanding HANA Folder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Describing HANA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Understanding Concept of  Schema </a:t>
            </a:r>
          </a:p>
        </p:txBody>
      </p:sp>
    </p:spTree>
    <p:extLst>
      <p:ext uri="{BB962C8B-B14F-4D97-AF65-F5344CB8AC3E}">
        <p14:creationId xmlns:p14="http://schemas.microsoft.com/office/powerpoint/2010/main" val="1382101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HANA</a:t>
            </a:r>
            <a:r>
              <a:rPr lang="en-US" sz="3600" b="1" dirty="0">
                <a:latin typeface="Cooper Black" panose="0208090404030B020404" pitchFamily="18" charset="0"/>
              </a:rPr>
              <a:t>?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61764" y="783576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SAP HANA</a:t>
            </a:r>
            <a:r>
              <a:rPr lang="en-US" dirty="0"/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b="1" dirty="0"/>
              <a:t>HANA</a:t>
            </a:r>
            <a:r>
              <a:rPr lang="en-US" dirty="0"/>
              <a:t> to process data stored in RAM as opposed to reading it from a disk.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INNOVATIONS IN HANA</a:t>
            </a:r>
          </a:p>
          <a:p>
            <a:pPr algn="just"/>
            <a:r>
              <a:rPr lang="en-US" dirty="0"/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67190"/>
            <a:ext cx="3998422" cy="2641634"/>
          </a:xfrm>
          <a:prstGeom prst="rect">
            <a:avLst/>
          </a:prstGeom>
        </p:spPr>
      </p:pic>
      <p:sp>
        <p:nvSpPr>
          <p:cNvPr id="8" name="Freeform: Shape 40">
            <a:extLst>
              <a:ext uri="{FF2B5EF4-FFF2-40B4-BE49-F238E27FC236}">
                <a16:creationId xmlns:a16="http://schemas.microsoft.com/office/drawing/2014/main" xmlns="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xmlns="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11" name="Graphic 20">
            <a:extLst>
              <a:ext uri="{FF2B5EF4-FFF2-40B4-BE49-F238E27FC236}">
                <a16:creationId xmlns:a16="http://schemas.microsoft.com/office/drawing/2014/main" xmlns="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reeform: Shape 30">
            <a:extLst>
              <a:ext uri="{FF2B5EF4-FFF2-40B4-BE49-F238E27FC236}">
                <a16:creationId xmlns:a16="http://schemas.microsoft.com/office/drawing/2014/main" xmlns="" id="{56ADA979-C8D9-4943-B045-BAC9532C76E9}"/>
              </a:ext>
            </a:extLst>
          </p:cNvPr>
          <p:cNvSpPr/>
          <p:nvPr/>
        </p:nvSpPr>
        <p:spPr>
          <a:xfrm flipH="1">
            <a:off x="1727962" y="573035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xmlns="" id="{96FB8FF6-6704-4635-922A-843D32F201B2}"/>
              </a:ext>
            </a:extLst>
          </p:cNvPr>
          <p:cNvSpPr/>
          <p:nvPr/>
        </p:nvSpPr>
        <p:spPr>
          <a:xfrm flipH="1">
            <a:off x="1727962" y="4344499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Row Store v/s Column Store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61764" y="779090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a basic level, </a:t>
            </a:r>
            <a:r>
              <a:rPr lang="en-US" b="1" dirty="0"/>
              <a:t>row stores</a:t>
            </a:r>
            <a:r>
              <a:rPr lang="en-US" dirty="0"/>
              <a:t> are great for transaction processing. </a:t>
            </a:r>
            <a:r>
              <a:rPr lang="en-US" b="1" dirty="0"/>
              <a:t>Column stores</a:t>
            </a:r>
            <a:r>
              <a:rPr lang="en-US" dirty="0"/>
              <a:t> are great for highly analytical query models. </a:t>
            </a:r>
            <a:r>
              <a:rPr lang="en-US" b="1" dirty="0"/>
              <a:t>Row stores</a:t>
            </a:r>
            <a:r>
              <a:rPr lang="en-US" dirty="0"/>
              <a:t> have the ability to write data very quickly, whereas a </a:t>
            </a:r>
            <a:r>
              <a:rPr lang="en-US" b="1" dirty="0"/>
              <a:t>column store</a:t>
            </a:r>
            <a:r>
              <a:rPr lang="en-US" dirty="0"/>
              <a:t> is awesome at aggregating large volumes of data for a subset of </a:t>
            </a:r>
            <a:r>
              <a:rPr lang="en-US" b="1" dirty="0"/>
              <a:t>columns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4" y="1639448"/>
            <a:ext cx="5123809" cy="51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A3307D-4449-4654-983F-FB69A2AD324C}"/>
              </a:ext>
            </a:extLst>
          </p:cNvPr>
          <p:cNvSpPr txBox="1"/>
          <p:nvPr/>
        </p:nvSpPr>
        <p:spPr>
          <a:xfrm>
            <a:off x="261764" y="1979419"/>
            <a:ext cx="359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sum(sales) from table</a:t>
            </a:r>
          </a:p>
          <a:p>
            <a:endParaRPr lang="en-US" dirty="0"/>
          </a:p>
          <a:p>
            <a:r>
              <a:rPr lang="en-US" dirty="0"/>
              <a:t>Select * From sales;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xmlns="" id="{6F927B5B-1B09-4CDF-A3F4-C4E125D6081D}"/>
              </a:ext>
            </a:extLst>
          </p:cNvPr>
          <p:cNvSpPr txBox="1"/>
          <p:nvPr/>
        </p:nvSpPr>
        <p:spPr>
          <a:xfrm>
            <a:off x="8930640" y="1979419"/>
            <a:ext cx="32613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Aggregate data only fly no need to store </a:t>
            </a:r>
            <a:r>
              <a:rPr lang="en-US" sz="1400" dirty="0" err="1"/>
              <a:t>agg</a:t>
            </a:r>
            <a:r>
              <a:rPr lang="en-US" sz="1400" dirty="0"/>
              <a:t>. Tables</a:t>
            </a:r>
          </a:p>
          <a:p>
            <a:pPr marL="342900" indent="-342900">
              <a:buAutoNum type="arabicPeriod"/>
            </a:pPr>
            <a:r>
              <a:rPr lang="en-US" sz="1400" dirty="0"/>
              <a:t>Calculate sum faster as multicore</a:t>
            </a:r>
          </a:p>
          <a:p>
            <a:pPr marL="342900" indent="-342900">
              <a:buAutoNum type="arabicPeriod"/>
            </a:pPr>
            <a:r>
              <a:rPr lang="en-US" sz="1400" dirty="0"/>
              <a:t>No need to store secondary indexes</a:t>
            </a:r>
          </a:p>
          <a:p>
            <a:pPr marL="342900" indent="-342900">
              <a:buAutoNum type="arabicPeriod"/>
            </a:pPr>
            <a:r>
              <a:rPr lang="en-US" sz="1400" dirty="0"/>
              <a:t>Memory footprint comes down</a:t>
            </a:r>
          </a:p>
          <a:p>
            <a:pPr marL="342900" indent="-342900">
              <a:buAutoNum type="arabicPeriod"/>
            </a:pPr>
            <a:r>
              <a:rPr lang="en-US" sz="1400" dirty="0"/>
              <a:t>Compression</a:t>
            </a:r>
          </a:p>
          <a:p>
            <a:pPr marL="342900" indent="-342900">
              <a:buAutoNum type="arabicPeriod"/>
            </a:pP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xmlns="" id="{E07DCF83-C8DD-4496-8E0A-AB50750F98B1}"/>
                  </a:ext>
                </a:extLst>
              </p14:cNvPr>
              <p14:cNvContentPartPr/>
              <p14:nvPr/>
            </p14:nvContentPartPr>
            <p14:xfrm>
              <a:off x="470820" y="3269580"/>
              <a:ext cx="2067120" cy="8607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07DCF83-C8DD-4496-8E0A-AB50750F98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820" y="3260580"/>
                <a:ext cx="208476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xmlns="" id="{C823D763-DD39-4592-AE99-F748CFEF146F}"/>
                  </a:ext>
                </a:extLst>
              </p14:cNvPr>
              <p14:cNvContentPartPr/>
              <p14:nvPr/>
            </p14:nvContentPartPr>
            <p14:xfrm>
              <a:off x="8389740" y="3672780"/>
              <a:ext cx="190800" cy="173124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823D763-DD39-4592-AE99-F748CFEF14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0740" y="3663780"/>
                <a:ext cx="208440" cy="17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xmlns="" id="{F5379F27-E67F-4A4D-928D-1F5A8DF4FE89}"/>
                  </a:ext>
                </a:extLst>
              </p14:cNvPr>
              <p14:cNvContentPartPr/>
              <p14:nvPr/>
            </p14:nvContentPartPr>
            <p14:xfrm>
              <a:off x="8374260" y="5599860"/>
              <a:ext cx="192960" cy="9687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5379F27-E67F-4A4D-928D-1F5A8DF4FE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65260" y="5590860"/>
                <a:ext cx="21060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xmlns="" id="{E55B12BC-2637-44AE-B9A3-8C50EE6FCC7F}"/>
                  </a:ext>
                </a:extLst>
              </p14:cNvPr>
              <p14:cNvContentPartPr/>
              <p14:nvPr/>
            </p14:nvContentPartPr>
            <p14:xfrm>
              <a:off x="8740020" y="5771940"/>
              <a:ext cx="770040" cy="3168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55B12BC-2637-44AE-B9A3-8C50EE6FCC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31020" y="5762940"/>
                <a:ext cx="787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xmlns="" id="{ACD45C76-2B72-4FC2-9FE4-1822B5326652}"/>
                  </a:ext>
                </a:extLst>
              </p14:cNvPr>
              <p14:cNvContentPartPr/>
              <p14:nvPr/>
            </p14:nvContentPartPr>
            <p14:xfrm>
              <a:off x="7924980" y="3749100"/>
              <a:ext cx="30600" cy="1450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CD45C76-2B72-4FC2-9FE4-1822B53266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5980" y="3740100"/>
                <a:ext cx="48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xmlns="" id="{E32CE975-E2D6-40D0-A11C-89108E518A2B}"/>
                  </a:ext>
                </a:extLst>
              </p14:cNvPr>
              <p14:cNvContentPartPr/>
              <p14:nvPr/>
            </p14:nvContentPartPr>
            <p14:xfrm>
              <a:off x="7901940" y="3992100"/>
              <a:ext cx="198360" cy="1000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32CE975-E2D6-40D0-A11C-89108E518A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92940" y="3983100"/>
                <a:ext cx="216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xmlns="" id="{8EE42EC7-8FF5-4187-B0C2-B53A90D95313}"/>
                  </a:ext>
                </a:extLst>
              </p14:cNvPr>
              <p14:cNvContentPartPr/>
              <p14:nvPr/>
            </p14:nvContentPartPr>
            <p14:xfrm>
              <a:off x="7962780" y="4183260"/>
              <a:ext cx="132120" cy="1684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8EE42EC7-8FF5-4187-B0C2-B53A90D953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3780" y="4174260"/>
                <a:ext cx="149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xmlns="" id="{A0E224C7-F361-44D2-B778-625295BEA321}"/>
                  </a:ext>
                </a:extLst>
              </p14:cNvPr>
              <p14:cNvContentPartPr/>
              <p14:nvPr/>
            </p14:nvContentPartPr>
            <p14:xfrm>
              <a:off x="7999860" y="4975260"/>
              <a:ext cx="169200" cy="1227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A0E224C7-F361-44D2-B778-625295BEA3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90860" y="4966260"/>
                <a:ext cx="186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xmlns="" id="{F2F86B01-732A-41FA-9074-789F40B69DCC}"/>
                  </a:ext>
                </a:extLst>
              </p14:cNvPr>
              <p14:cNvContentPartPr/>
              <p14:nvPr/>
            </p14:nvContentPartPr>
            <p14:xfrm>
              <a:off x="8008500" y="5173620"/>
              <a:ext cx="137880" cy="122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2F86B01-732A-41FA-9074-789F40B69D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9500" y="5164620"/>
                <a:ext cx="155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xmlns="" id="{F89F6E9C-94FE-431B-942F-6211C408F0B4}"/>
                  </a:ext>
                </a:extLst>
              </p14:cNvPr>
              <p14:cNvContentPartPr/>
              <p14:nvPr/>
            </p14:nvContentPartPr>
            <p14:xfrm>
              <a:off x="7983660" y="5389260"/>
              <a:ext cx="116640" cy="1202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F89F6E9C-94FE-431B-942F-6211C408F0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75033" y="5380393"/>
                <a:ext cx="133549" cy="137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xmlns="" id="{BFD1EB18-8849-4135-8603-A0D2F45D1975}"/>
                  </a:ext>
                </a:extLst>
              </p14:cNvPr>
              <p14:cNvContentPartPr/>
              <p14:nvPr/>
            </p14:nvContentPartPr>
            <p14:xfrm>
              <a:off x="7978260" y="4473060"/>
              <a:ext cx="115560" cy="373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FD1EB18-8849-4135-8603-A0D2F45D19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9260" y="4464060"/>
                <a:ext cx="1332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xmlns="" id="{6A7DD543-FC46-4576-991F-80350619BF3C}"/>
                  </a:ext>
                </a:extLst>
              </p14:cNvPr>
              <p14:cNvContentPartPr/>
              <p14:nvPr/>
            </p14:nvContentPartPr>
            <p14:xfrm>
              <a:off x="8054220" y="5708220"/>
              <a:ext cx="360" cy="1062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A7DD543-FC46-4576-991F-80350619BF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45220" y="5699220"/>
                <a:ext cx="180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xmlns="" id="{09327540-7616-499D-987A-DDA5BED042C1}"/>
                  </a:ext>
                </a:extLst>
              </p14:cNvPr>
              <p14:cNvContentPartPr/>
              <p14:nvPr/>
            </p14:nvContentPartPr>
            <p14:xfrm>
              <a:off x="7978260" y="5918100"/>
              <a:ext cx="122040" cy="1018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9327540-7616-499D-987A-DDA5BED042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69260" y="5909100"/>
                <a:ext cx="139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xmlns="" id="{603B47E7-DFBB-4755-A4C6-3F01596B562B}"/>
                  </a:ext>
                </a:extLst>
              </p14:cNvPr>
              <p14:cNvContentPartPr/>
              <p14:nvPr/>
            </p14:nvContentPartPr>
            <p14:xfrm>
              <a:off x="7962780" y="6118980"/>
              <a:ext cx="115920" cy="1144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603B47E7-DFBB-4755-A4C6-3F01596B56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53780" y="6109980"/>
                <a:ext cx="133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xmlns="" id="{3BF195E7-037C-4FE1-AF67-29B17F33832E}"/>
                  </a:ext>
                </a:extLst>
              </p14:cNvPr>
              <p14:cNvContentPartPr/>
              <p14:nvPr/>
            </p14:nvContentPartPr>
            <p14:xfrm>
              <a:off x="7978260" y="6355140"/>
              <a:ext cx="137520" cy="1526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BF195E7-037C-4FE1-AF67-29B17F3383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69260" y="6346140"/>
                <a:ext cx="155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xmlns="" id="{128064B9-B89F-4157-A691-339445F006C1}"/>
                  </a:ext>
                </a:extLst>
              </p14:cNvPr>
              <p14:cNvContentPartPr/>
              <p14:nvPr/>
            </p14:nvContentPartPr>
            <p14:xfrm>
              <a:off x="9593580" y="5128260"/>
              <a:ext cx="129960" cy="1029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28064B9-B89F-4157-A691-339445F006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84580" y="5119260"/>
                <a:ext cx="1476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xmlns="" id="{D4DB04A8-F839-457A-A6A8-B9F4C084147D}"/>
                  </a:ext>
                </a:extLst>
              </p14:cNvPr>
              <p14:cNvContentPartPr/>
              <p14:nvPr/>
            </p14:nvContentPartPr>
            <p14:xfrm>
              <a:off x="9790860" y="5111700"/>
              <a:ext cx="123120" cy="1404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D4DB04A8-F839-457A-A6A8-B9F4C08414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81860" y="5102700"/>
                <a:ext cx="1407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xmlns="" id="{23494DEE-DFE5-4CAD-8C4C-BE91165DE7A5}"/>
                  </a:ext>
                </a:extLst>
              </p14:cNvPr>
              <p14:cNvContentPartPr/>
              <p14:nvPr/>
            </p14:nvContentPartPr>
            <p14:xfrm>
              <a:off x="10370820" y="5074980"/>
              <a:ext cx="175680" cy="1069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3494DEE-DFE5-4CAD-8C4C-BE91165DE7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61820" y="5065980"/>
                <a:ext cx="1933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xmlns="" id="{6C2F56DB-AF8E-411D-8D75-3D327C50DD08}"/>
                  </a:ext>
                </a:extLst>
              </p14:cNvPr>
              <p14:cNvContentPartPr/>
              <p14:nvPr/>
            </p14:nvContentPartPr>
            <p14:xfrm>
              <a:off x="9463260" y="5103420"/>
              <a:ext cx="39240" cy="162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6C2F56DB-AF8E-411D-8D75-3D327C50DD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54260" y="5094420"/>
                <a:ext cx="568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xmlns="" id="{D9E8DC51-903C-452B-AFFA-2D0B9DA99764}"/>
                  </a:ext>
                </a:extLst>
              </p14:cNvPr>
              <p14:cNvContentPartPr/>
              <p14:nvPr/>
            </p14:nvContentPartPr>
            <p14:xfrm>
              <a:off x="9424020" y="5360820"/>
              <a:ext cx="200520" cy="2098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D9E8DC51-903C-452B-AFFA-2D0B9DA997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15020" y="5351820"/>
                <a:ext cx="218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xmlns="" id="{8E3685BB-5C5D-4E9B-8483-10A3E3C19D80}"/>
                  </a:ext>
                </a:extLst>
              </p14:cNvPr>
              <p14:cNvContentPartPr/>
              <p14:nvPr/>
            </p14:nvContentPartPr>
            <p14:xfrm>
              <a:off x="9706620" y="5409780"/>
              <a:ext cx="237960" cy="1098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E3685BB-5C5D-4E9B-8483-10A3E3C19D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97606" y="5400780"/>
                <a:ext cx="255627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xmlns="" id="{2B9E940A-441F-4406-9841-181F029BD262}"/>
                  </a:ext>
                </a:extLst>
              </p14:cNvPr>
              <p14:cNvContentPartPr/>
              <p14:nvPr/>
            </p14:nvContentPartPr>
            <p14:xfrm>
              <a:off x="10399260" y="5303580"/>
              <a:ext cx="149400" cy="1144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2B9E940A-441F-4406-9841-181F029BD2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0260" y="5294580"/>
                <a:ext cx="1670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xmlns="" id="{CC999CCB-9E59-417A-976B-0186590B3A42}"/>
                  </a:ext>
                </a:extLst>
              </p14:cNvPr>
              <p14:cNvContentPartPr/>
              <p14:nvPr/>
            </p14:nvContentPartPr>
            <p14:xfrm>
              <a:off x="9265260" y="3291540"/>
              <a:ext cx="2660400" cy="16848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CC999CCB-9E59-417A-976B-0186590B3A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56260" y="3282540"/>
                <a:ext cx="267804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83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Timestamp – Insert Only</a:t>
            </a:r>
            <a:endParaRPr lang="en-US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4763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981844" y="1124744"/>
            <a:ext cx="2946829" cy="8863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702747" y="2538400"/>
            <a:ext cx="3290181" cy="66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14197"/>
            <a:ext cx="257152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156545"/>
            <a:ext cx="257152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233635"/>
            <a:ext cx="2571525" cy="4431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9" y="2401746"/>
            <a:ext cx="25715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9" y="3717590"/>
            <a:ext cx="25715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357239" y="5033434"/>
            <a:ext cx="25715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668" y="115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       </a:t>
            </a:r>
            <a:r>
              <a:rPr lang="en-US" sz="3600" dirty="0">
                <a:latin typeface="Cooper Black" panose="0208090404030B020404" pitchFamily="18" charset="0"/>
              </a:rPr>
              <a:t>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062" y="38075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8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Strategies with HANA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xmlns="" id="{C0F7E131-F95B-4737-A5CA-BCE7FF13A943}"/>
              </a:ext>
            </a:extLst>
          </p:cNvPr>
          <p:cNvSpPr/>
          <p:nvPr/>
        </p:nvSpPr>
        <p:spPr>
          <a:xfrm>
            <a:off x="501162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B0BADD9-2995-40BB-BA3B-1A65D0695830}"/>
              </a:ext>
            </a:extLst>
          </p:cNvPr>
          <p:cNvCxnSpPr>
            <a:stCxn id="20" idx="2"/>
          </p:cNvCxnSpPr>
          <p:nvPr/>
        </p:nvCxnSpPr>
        <p:spPr>
          <a:xfrm flipH="1">
            <a:off x="1130682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31">
            <a:extLst>
              <a:ext uri="{FF2B5EF4-FFF2-40B4-BE49-F238E27FC236}">
                <a16:creationId xmlns:a16="http://schemas.microsoft.com/office/drawing/2014/main" xmlns="" id="{D3952434-6CAE-44B3-AEBB-C449B3CB7285}"/>
              </a:ext>
            </a:extLst>
          </p:cNvPr>
          <p:cNvSpPr/>
          <p:nvPr/>
        </p:nvSpPr>
        <p:spPr>
          <a:xfrm>
            <a:off x="2804745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  <a:p>
            <a:pPr algn="ctr"/>
            <a:r>
              <a:rPr lang="en-US" dirty="0"/>
              <a:t>Secondary</a:t>
            </a:r>
          </a:p>
        </p:txBody>
      </p:sp>
      <p:sp>
        <p:nvSpPr>
          <p:cNvPr id="26" name="Arrow: Right 33">
            <a:extLst>
              <a:ext uri="{FF2B5EF4-FFF2-40B4-BE49-F238E27FC236}">
                <a16:creationId xmlns:a16="http://schemas.microsoft.com/office/drawing/2014/main" xmlns="" id="{29E4EC66-1E21-4068-9B9D-5255F9405C23}"/>
              </a:ext>
            </a:extLst>
          </p:cNvPr>
          <p:cNvSpPr/>
          <p:nvPr/>
        </p:nvSpPr>
        <p:spPr>
          <a:xfrm>
            <a:off x="2189285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35">
            <a:extLst>
              <a:ext uri="{FF2B5EF4-FFF2-40B4-BE49-F238E27FC236}">
                <a16:creationId xmlns:a16="http://schemas.microsoft.com/office/drawing/2014/main" xmlns="" id="{BF56D1F4-ACCB-4496-B8DE-EDDF80A0F858}"/>
              </a:ext>
            </a:extLst>
          </p:cNvPr>
          <p:cNvCxnSpPr>
            <a:stCxn id="20" idx="3"/>
            <a:endCxn id="25" idx="0"/>
          </p:cNvCxnSpPr>
          <p:nvPr/>
        </p:nvCxnSpPr>
        <p:spPr>
          <a:xfrm>
            <a:off x="2435469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63CAABF-E871-4E31-A62B-38BD85B1D6C2}"/>
              </a:ext>
            </a:extLst>
          </p:cNvPr>
          <p:cNvSpPr/>
          <p:nvPr/>
        </p:nvSpPr>
        <p:spPr>
          <a:xfrm>
            <a:off x="2945423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 driver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119D7BC-3AF9-463A-B561-337A2B842E3F}"/>
              </a:ext>
            </a:extLst>
          </p:cNvPr>
          <p:cNvSpPr txBox="1"/>
          <p:nvPr/>
        </p:nvSpPr>
        <p:spPr>
          <a:xfrm>
            <a:off x="905608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Side-car Scenario</a:t>
            </a:r>
          </a:p>
        </p:txBody>
      </p:sp>
      <p:sp>
        <p:nvSpPr>
          <p:cNvPr id="30" name="Rectangle: Rounded Corners 38">
            <a:extLst>
              <a:ext uri="{FF2B5EF4-FFF2-40B4-BE49-F238E27FC236}">
                <a16:creationId xmlns:a16="http://schemas.microsoft.com/office/drawing/2014/main" xmlns="" id="{8BF3B56B-F3CF-4A76-A9FB-59D5E1227C56}"/>
              </a:ext>
            </a:extLst>
          </p:cNvPr>
          <p:cNvSpPr/>
          <p:nvPr/>
        </p:nvSpPr>
        <p:spPr>
          <a:xfrm>
            <a:off x="7994650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BW 7.31&gt;</a:t>
            </a:r>
          </a:p>
        </p:txBody>
      </p:sp>
      <p:sp>
        <p:nvSpPr>
          <p:cNvPr id="31" name="Rectangle: Rounded Corners 41">
            <a:extLst>
              <a:ext uri="{FF2B5EF4-FFF2-40B4-BE49-F238E27FC236}">
                <a16:creationId xmlns:a16="http://schemas.microsoft.com/office/drawing/2014/main" xmlns="" id="{F5CEEF78-94D1-4594-99DA-F42F64AEEC8C}"/>
              </a:ext>
            </a:extLst>
          </p:cNvPr>
          <p:cNvSpPr/>
          <p:nvPr/>
        </p:nvSpPr>
        <p:spPr>
          <a:xfrm>
            <a:off x="8001000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 1.0SP3</a:t>
            </a:r>
          </a:p>
        </p:txBody>
      </p:sp>
      <p:cxnSp>
        <p:nvCxnSpPr>
          <p:cNvPr id="32" name="Connector: Elbow 40">
            <a:extLst>
              <a:ext uri="{FF2B5EF4-FFF2-40B4-BE49-F238E27FC236}">
                <a16:creationId xmlns:a16="http://schemas.microsoft.com/office/drawing/2014/main" xmlns="" id="{33BD24BE-9CF6-42DF-B11E-B41B36D409EE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rot="16200000" flipH="1">
            <a:off x="8696568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2920FAE-ADCB-4278-85EE-6EE1149C3954}"/>
              </a:ext>
            </a:extLst>
          </p:cNvPr>
          <p:cNvSpPr txBox="1"/>
          <p:nvPr/>
        </p:nvSpPr>
        <p:spPr>
          <a:xfrm>
            <a:off x="8159136" y="3825748"/>
            <a:ext cx="297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 on HANA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602F58A-2690-4445-856A-0ACEB7230810}"/>
              </a:ext>
            </a:extLst>
          </p:cNvPr>
          <p:cNvSpPr/>
          <p:nvPr/>
        </p:nvSpPr>
        <p:spPr>
          <a:xfrm>
            <a:off x="5279613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NW7.4SP2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F702FD6-C912-49E4-AAD6-A92BA726639B}"/>
              </a:ext>
            </a:extLst>
          </p:cNvPr>
          <p:cNvSpPr/>
          <p:nvPr/>
        </p:nvSpPr>
        <p:spPr>
          <a:xfrm>
            <a:off x="5160916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 / HANA DB</a:t>
            </a:r>
          </a:p>
          <a:p>
            <a:pPr algn="ctr"/>
            <a:r>
              <a:rPr lang="en-US" dirty="0"/>
              <a:t>1.0 SP6</a:t>
            </a:r>
          </a:p>
        </p:txBody>
      </p:sp>
      <p:cxnSp>
        <p:nvCxnSpPr>
          <p:cNvPr id="36" name="Connector: Elbow 46">
            <a:extLst>
              <a:ext uri="{FF2B5EF4-FFF2-40B4-BE49-F238E27FC236}">
                <a16:creationId xmlns:a16="http://schemas.microsoft.com/office/drawing/2014/main" xmlns="" id="{B1DB1489-E778-4756-AA72-59055A31C05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037633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Right 50">
            <a:extLst>
              <a:ext uri="{FF2B5EF4-FFF2-40B4-BE49-F238E27FC236}">
                <a16:creationId xmlns:a16="http://schemas.microsoft.com/office/drawing/2014/main" xmlns="" id="{F497DC02-EE9C-41F0-93CE-9C09B72704F7}"/>
              </a:ext>
            </a:extLst>
          </p:cNvPr>
          <p:cNvSpPr/>
          <p:nvPr/>
        </p:nvSpPr>
        <p:spPr>
          <a:xfrm>
            <a:off x="8206479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33C8F25-C4DA-44DA-8644-9BDA5D5A2FFD}"/>
              </a:ext>
            </a:extLst>
          </p:cNvPr>
          <p:cNvSpPr/>
          <p:nvPr/>
        </p:nvSpPr>
        <p:spPr>
          <a:xfrm>
            <a:off x="9646303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F8106D9D-FA9F-49F4-A985-BD27EA8213C7}"/>
              </a:ext>
            </a:extLst>
          </p:cNvPr>
          <p:cNvSpPr/>
          <p:nvPr/>
        </p:nvSpPr>
        <p:spPr>
          <a:xfrm>
            <a:off x="9646302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 DB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74E8E031-4FAF-4DD5-9705-A850A9F3ECA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 flipH="1">
            <a:off x="10696090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846303-C524-4643-A9FC-7A6A4BEC140B}"/>
              </a:ext>
            </a:extLst>
          </p:cNvPr>
          <p:cNvSpPr txBox="1"/>
          <p:nvPr/>
        </p:nvSpPr>
        <p:spPr>
          <a:xfrm>
            <a:off x="7514821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ABAP on HANA</a:t>
            </a:r>
          </a:p>
        </p:txBody>
      </p:sp>
      <p:sp>
        <p:nvSpPr>
          <p:cNvPr id="64" name="Rectangle: Rounded Corners 6">
            <a:extLst>
              <a:ext uri="{FF2B5EF4-FFF2-40B4-BE49-F238E27FC236}">
                <a16:creationId xmlns:a16="http://schemas.microsoft.com/office/drawing/2014/main" xmlns="" id="{7876D9D1-254D-48BF-B19B-C24709ADBD49}"/>
              </a:ext>
            </a:extLst>
          </p:cNvPr>
          <p:cNvSpPr/>
          <p:nvPr/>
        </p:nvSpPr>
        <p:spPr>
          <a:xfrm>
            <a:off x="163528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DB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xmlns="" id="{C1C2B53B-7307-4A8D-8469-C73091529CA9}"/>
                  </a:ext>
                </a:extLst>
              </p14:cNvPr>
              <p14:cNvContentPartPr/>
              <p14:nvPr/>
            </p14:nvContentPartPr>
            <p14:xfrm>
              <a:off x="10963800" y="54720"/>
              <a:ext cx="27720" cy="37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1C2B53B-7307-4A8D-8469-C73091529C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54800" y="45720"/>
                <a:ext cx="4536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74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774447"/>
            <a:ext cx="1151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Suite on HANA – Replace existing Any DB with HANA – SAP Product</a:t>
            </a:r>
          </a:p>
          <a:p>
            <a:r>
              <a:rPr lang="en-US" dirty="0"/>
              <a:t>S/4HANA – is also a product which is successor of Suite on HANA, Only runs on HANA – 2029 (all companies will be S/4)</a:t>
            </a:r>
          </a:p>
          <a:p>
            <a:endParaRPr lang="en-US" dirty="0"/>
          </a:p>
          <a:p>
            <a:r>
              <a:rPr lang="en-US" dirty="0"/>
              <a:t>ABAP on HANA – Technology on which these products are designed.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push down</a:t>
            </a:r>
          </a:p>
          <a:p>
            <a:r>
              <a:rPr lang="en-US" dirty="0"/>
              <a:t>Code-to-data-paradigm</a:t>
            </a:r>
          </a:p>
          <a:p>
            <a:r>
              <a:rPr lang="en-US" dirty="0"/>
              <a:t>Most of the processing is pushed down to DB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479440"/>
            <a:ext cx="8466667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SAP HANA Architecture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5" y="903673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SAP HANA</a:t>
            </a:r>
            <a:r>
              <a:rPr lang="en-US" dirty="0"/>
              <a:t> System </a:t>
            </a:r>
            <a:r>
              <a:rPr lang="en-US" b="1" dirty="0"/>
              <a:t>Architecture</a:t>
            </a:r>
            <a:r>
              <a:rPr lang="en-US" dirty="0"/>
              <a:t> Overview. An </a:t>
            </a:r>
            <a:r>
              <a:rPr lang="en-US" b="1" dirty="0"/>
              <a:t>SAP HANA</a:t>
            </a:r>
            <a:r>
              <a:rPr lang="en-US" dirty="0"/>
              <a:t> system comprises multiple isolated databases and may consist of one host or a cluster of several hosts. An </a:t>
            </a:r>
            <a:r>
              <a:rPr lang="en-US" b="1" dirty="0"/>
              <a:t>SAP HANA</a:t>
            </a:r>
            <a:r>
              <a:rPr lang="en-US" dirty="0"/>
              <a:t> system is identified by a single system ID (SID) and contains one or more tenant databases and one system database.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7" y="1913321"/>
            <a:ext cx="10811650" cy="46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9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46D0E3E-8280-4307-8EF1-F5FC0DD00DFF}"/>
              </a:ext>
            </a:extLst>
          </p:cNvPr>
          <p:cNvSpPr/>
          <p:nvPr/>
        </p:nvSpPr>
        <p:spPr>
          <a:xfrm>
            <a:off x="4437761" y="1866045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DAC2670-2AC9-4E78-9D45-7BA2AA88FA07}"/>
              </a:ext>
            </a:extLst>
          </p:cNvPr>
          <p:cNvSpPr/>
          <p:nvPr/>
        </p:nvSpPr>
        <p:spPr>
          <a:xfrm>
            <a:off x="4994084" y="2372140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0FC30FB-3BDF-468D-8FCB-DD3D23131371}"/>
              </a:ext>
            </a:extLst>
          </p:cNvPr>
          <p:cNvSpPr/>
          <p:nvPr/>
        </p:nvSpPr>
        <p:spPr>
          <a:xfrm>
            <a:off x="4994084" y="2913160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xmlns="" id="{C09FD59C-506D-4DA2-9271-DD4BF3AB3E19}"/>
              </a:ext>
            </a:extLst>
          </p:cNvPr>
          <p:cNvSpPr/>
          <p:nvPr/>
        </p:nvSpPr>
        <p:spPr>
          <a:xfrm>
            <a:off x="5481764" y="2615980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AF85C8E-202B-4BAD-946C-E600065E167A}"/>
              </a:ext>
            </a:extLst>
          </p:cNvPr>
          <p:cNvSpPr/>
          <p:nvPr/>
        </p:nvSpPr>
        <p:spPr>
          <a:xfrm>
            <a:off x="1595564" y="1381540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Miami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57E313-4958-4468-BC54-6253E1341E77}"/>
              </a:ext>
            </a:extLst>
          </p:cNvPr>
          <p:cNvSpPr/>
          <p:nvPr/>
        </p:nvSpPr>
        <p:spPr>
          <a:xfrm>
            <a:off x="1595564" y="2059720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Santa Clara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FA0D0D-3CE0-4E8D-B7F1-9DF12E36BE8C}"/>
              </a:ext>
            </a:extLst>
          </p:cNvPr>
          <p:cNvSpPr/>
          <p:nvPr/>
        </p:nvSpPr>
        <p:spPr>
          <a:xfrm>
            <a:off x="7455344" y="1381540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NYC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C6DC463-6554-43E3-B228-58B13DA2F266}"/>
              </a:ext>
            </a:extLst>
          </p:cNvPr>
          <p:cNvSpPr/>
          <p:nvPr/>
        </p:nvSpPr>
        <p:spPr>
          <a:xfrm>
            <a:off x="7440104" y="2059720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Kings County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3C57E9BD-3FF1-47E7-BB61-F1C5B50B0C40}"/>
              </a:ext>
            </a:extLst>
          </p:cNvPr>
          <p:cNvCxnSpPr>
            <a:stCxn id="6" idx="3"/>
          </p:cNvCxnSpPr>
          <p:nvPr/>
        </p:nvCxnSpPr>
        <p:spPr>
          <a:xfrm>
            <a:off x="3401504" y="1644430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F7F62CEE-CD98-480F-BDF3-E38F83244E89}"/>
              </a:ext>
            </a:extLst>
          </p:cNvPr>
          <p:cNvCxnSpPr>
            <a:stCxn id="7" idx="3"/>
          </p:cNvCxnSpPr>
          <p:nvPr/>
        </p:nvCxnSpPr>
        <p:spPr>
          <a:xfrm>
            <a:off x="3401504" y="2322610"/>
            <a:ext cx="10439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7E5BECBA-48DD-4E81-B0F7-6850999F1E63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6518084" y="1644430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312CC47B-564B-4A5A-8729-F73423B933F4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6518084" y="2322610"/>
            <a:ext cx="922020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5235D3-C209-49D3-BD61-951FCC95BBEB}"/>
              </a:ext>
            </a:extLst>
          </p:cNvPr>
          <p:cNvSpPr txBox="1"/>
          <p:nvPr/>
        </p:nvSpPr>
        <p:spPr>
          <a:xfrm>
            <a:off x="4563554" y="1189492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is new Gold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2E21FA-CBF9-4174-B928-FA91A1B8BEFE}"/>
              </a:ext>
            </a:extLst>
          </p:cNvPr>
          <p:cNvSpPr/>
          <p:nvPr/>
        </p:nvSpPr>
        <p:spPr>
          <a:xfrm>
            <a:off x="4773104" y="4466369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Warehouse</a:t>
            </a:r>
          </a:p>
          <a:p>
            <a:pPr algn="ctr"/>
            <a:r>
              <a:rPr lang="en-US" dirty="0"/>
              <a:t>(SAP BW)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649872E7-4EF6-41D9-B19B-672AAA46BDD5}"/>
              </a:ext>
            </a:extLst>
          </p:cNvPr>
          <p:cNvCxnSpPr>
            <a:stCxn id="2" idx="2"/>
            <a:endCxn id="19" idx="0"/>
          </p:cNvCxnSpPr>
          <p:nvPr/>
        </p:nvCxnSpPr>
        <p:spPr>
          <a:xfrm rot="16200000" flipH="1">
            <a:off x="5324570" y="3410015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635FC6C-29CE-4257-8F49-720CEDC34446}"/>
              </a:ext>
            </a:extLst>
          </p:cNvPr>
          <p:cNvSpPr/>
          <p:nvPr/>
        </p:nvSpPr>
        <p:spPr>
          <a:xfrm>
            <a:off x="9954704" y="1956850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ORAFIN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1026099-AB90-44DB-8E00-CBF6ED39BD5A}"/>
              </a:ext>
            </a:extLst>
          </p:cNvPr>
          <p:cNvSpPr/>
          <p:nvPr/>
        </p:nvSpPr>
        <p:spPr>
          <a:xfrm>
            <a:off x="9954704" y="2415955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Salesforce.com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B99389B-91C7-4A37-8AC0-E9749B160AAC}"/>
              </a:ext>
            </a:extLst>
          </p:cNvPr>
          <p:cNvSpPr/>
          <p:nvPr/>
        </p:nvSpPr>
        <p:spPr>
          <a:xfrm>
            <a:off x="9954704" y="288648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Workday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DEA56828-3CCF-47A7-B12C-0111EFBDF060}"/>
              </a:ext>
            </a:extLst>
          </p:cNvPr>
          <p:cNvCxnSpPr>
            <a:stCxn id="23" idx="1"/>
            <a:endCxn id="19" idx="3"/>
          </p:cNvCxnSpPr>
          <p:nvPr/>
        </p:nvCxnSpPr>
        <p:spPr>
          <a:xfrm rot="10800000" flipV="1">
            <a:off x="7988744" y="2164495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xmlns="" id="{6EC5AF15-2696-4C5F-A4F2-92A18731DCED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9444164" y="2623600"/>
            <a:ext cx="510540" cy="1019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0E8402FC-955F-4B3B-AC6D-161FBE153339}"/>
              </a:ext>
            </a:extLst>
          </p:cNvPr>
          <p:cNvCxnSpPr>
            <a:stCxn id="25" idx="1"/>
          </p:cNvCxnSpPr>
          <p:nvPr/>
        </p:nvCxnSpPr>
        <p:spPr>
          <a:xfrm rot="10800000" flipV="1">
            <a:off x="9444164" y="3094134"/>
            <a:ext cx="510540" cy="628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7EE73DE-1770-4A3B-947C-FFCFC6EFB9E9}"/>
              </a:ext>
            </a:extLst>
          </p:cNvPr>
          <p:cNvSpPr txBox="1"/>
          <p:nvPr/>
        </p:nvSpPr>
        <p:spPr>
          <a:xfrm>
            <a:off x="4895024" y="5366800"/>
            <a:ext cx="6949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we got 10k leads from marketing, how many labors I need to fulfil demand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70DB74-F5AC-4E13-9B11-8E270BB045A6}"/>
              </a:ext>
            </a:extLst>
          </p:cNvPr>
          <p:cNvSpPr txBox="1"/>
          <p:nvPr/>
        </p:nvSpPr>
        <p:spPr>
          <a:xfrm>
            <a:off x="6735256" y="3501149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= Extraction Transformation and Loading</a:t>
            </a:r>
          </a:p>
          <a:p>
            <a:r>
              <a:rPr lang="en-US" dirty="0"/>
              <a:t>SLT, BODS, DXC, ..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C081F16-4F13-4930-B409-86D98F08FA25}"/>
              </a:ext>
            </a:extLst>
          </p:cNvPr>
          <p:cNvSpPr/>
          <p:nvPr/>
        </p:nvSpPr>
        <p:spPr>
          <a:xfrm>
            <a:off x="9764204" y="4424479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A0A75BA-19C1-4A26-97D1-BE64A667E5A5}"/>
              </a:ext>
            </a:extLst>
          </p:cNvPr>
          <p:cNvSpPr/>
          <p:nvPr/>
        </p:nvSpPr>
        <p:spPr>
          <a:xfrm>
            <a:off x="10463338" y="4194599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461C3E4-7F6C-4553-A11E-0383D9A5738C}"/>
              </a:ext>
            </a:extLst>
          </p:cNvPr>
          <p:cNvSpPr/>
          <p:nvPr/>
        </p:nvSpPr>
        <p:spPr>
          <a:xfrm>
            <a:off x="10286172" y="4888659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C554D08-B6BC-4A71-A026-A267F35DCF0F}"/>
              </a:ext>
            </a:extLst>
          </p:cNvPr>
          <p:cNvSpPr/>
          <p:nvPr/>
        </p:nvSpPr>
        <p:spPr>
          <a:xfrm>
            <a:off x="11082462" y="4616259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xmlns="" id="{05366A46-CBAB-4CAC-A213-C0A3AB63CA3B}"/>
              </a:ext>
            </a:extLst>
          </p:cNvPr>
          <p:cNvCxnSpPr>
            <a:stCxn id="36" idx="0"/>
            <a:endCxn id="37" idx="1"/>
          </p:cNvCxnSpPr>
          <p:nvPr/>
        </p:nvCxnSpPr>
        <p:spPr>
          <a:xfrm rot="5400000" flipH="1" flipV="1">
            <a:off x="10157260" y="4118401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xmlns="" id="{2218DB55-DCE4-4249-9EA7-435D2FD5569A}"/>
              </a:ext>
            </a:extLst>
          </p:cNvPr>
          <p:cNvCxnSpPr>
            <a:stCxn id="36" idx="3"/>
            <a:endCxn id="38" idx="0"/>
          </p:cNvCxnSpPr>
          <p:nvPr/>
        </p:nvCxnSpPr>
        <p:spPr>
          <a:xfrm>
            <a:off x="10118535" y="4564170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xmlns="" id="{7BD7D1E1-A6CA-4882-9658-794B7168AE28}"/>
              </a:ext>
            </a:extLst>
          </p:cNvPr>
          <p:cNvCxnSpPr>
            <a:stCxn id="38" idx="3"/>
            <a:endCxn id="39" idx="2"/>
          </p:cNvCxnSpPr>
          <p:nvPr/>
        </p:nvCxnSpPr>
        <p:spPr>
          <a:xfrm flipV="1">
            <a:off x="10640503" y="4895640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2FC265E-94BE-4F7A-8528-FD3197AC9CAA}"/>
              </a:ext>
            </a:extLst>
          </p:cNvPr>
          <p:cNvSpPr txBox="1"/>
          <p:nvPr/>
        </p:nvSpPr>
        <p:spPr>
          <a:xfrm>
            <a:off x="9764204" y="3690400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modeling</a:t>
            </a:r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xmlns="" id="{E935383B-C49B-4B4F-B56E-CAE534601BEF}"/>
              </a:ext>
            </a:extLst>
          </p:cNvPr>
          <p:cNvSpPr/>
          <p:nvPr/>
        </p:nvSpPr>
        <p:spPr>
          <a:xfrm>
            <a:off x="2106104" y="3836124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OLAP</a:t>
            </a:r>
          </a:p>
          <a:p>
            <a:pPr algn="ctr"/>
            <a:r>
              <a:rPr lang="en-US" dirty="0"/>
              <a:t>Online Analytic Processing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2FFE3DA-BEE5-4DDD-A112-99DCBD2DA757}"/>
              </a:ext>
            </a:extLst>
          </p:cNvPr>
          <p:cNvSpPr/>
          <p:nvPr/>
        </p:nvSpPr>
        <p:spPr>
          <a:xfrm>
            <a:off x="102044" y="3690400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BOBJ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860100E-E3C1-4993-9805-0CFA0A927083}"/>
              </a:ext>
            </a:extLst>
          </p:cNvPr>
          <p:cNvSpPr/>
          <p:nvPr/>
        </p:nvSpPr>
        <p:spPr>
          <a:xfrm>
            <a:off x="96332" y="4277140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Crystal Report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472DB28-1841-4554-BAD5-778B4E3FF12D}"/>
              </a:ext>
            </a:extLst>
          </p:cNvPr>
          <p:cNvSpPr/>
          <p:nvPr/>
        </p:nvSpPr>
        <p:spPr>
          <a:xfrm>
            <a:off x="96332" y="4863243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BI, Tableu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C6DD49C-A11F-4983-9ACC-884309D566BD}"/>
              </a:ext>
            </a:extLst>
          </p:cNvPr>
          <p:cNvSpPr/>
          <p:nvPr/>
        </p:nvSpPr>
        <p:spPr>
          <a:xfrm>
            <a:off x="96331" y="5443313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D023427-A417-4863-B929-D5432D132029}"/>
              </a:ext>
            </a:extLst>
          </p:cNvPr>
          <p:cNvSpPr/>
          <p:nvPr/>
        </p:nvSpPr>
        <p:spPr>
          <a:xfrm>
            <a:off x="96330" y="6048138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11B1A11E-B1CA-486D-B2BF-4ABA6741EF9E}"/>
              </a:ext>
            </a:extLst>
          </p:cNvPr>
          <p:cNvSpPr/>
          <p:nvPr/>
        </p:nvSpPr>
        <p:spPr>
          <a:xfrm>
            <a:off x="587820" y="2716458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 (Read and Write) – Analytics+Trans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4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system Design Work</a:t>
            </a:r>
          </a:p>
        </p:txBody>
      </p:sp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20877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6546</TotalTime>
  <Words>1574</Words>
  <Application>Microsoft Office PowerPoint</Application>
  <PresentationFormat>Widescreen</PresentationFormat>
  <Paragraphs>305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583</cp:revision>
  <dcterms:created xsi:type="dcterms:W3CDTF">2016-07-10T03:33:26Z</dcterms:created>
  <dcterms:modified xsi:type="dcterms:W3CDTF">2021-06-11T05:07:53Z</dcterms:modified>
</cp:coreProperties>
</file>